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27 : Rester, et s’encourager les uns les autres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vingt-sept. Il y a deux semaines, ce cours a dit quelque chose de difficile à entendre. Dans la plupart des cas, restez là où vous êtes, pour pouvoir aider les autres à se rapprocher de Dieu.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deux courtes lectures d’aujourd’hui, dans Hébreux, montrent à quoi cela ressemble. Rester, ce n’est pas serrer les dents pendant un dimanche de plus. C’est s’approcher soi-même de Dieu, puis se retourner pour stimuler les gens assis à côté de soi.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ainsi que des assemblées retrouvent la bonne voie : quelqu’un reste, et se met à stimuler les autres. Certaines Églises sont sur la bonne voie aujourd’hui parce que quelqu’un a fait exactement cela.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L’auteur le dit ainsi. Et considérons comment nous inciter les uns les autres à l'amour et aux bonnes œuvres.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exception tient toujours. S’il se passe dans votre Église quelque chose qui n’est pas juste, comme des abus, de la manipulation spirituelle ou un faux enseignement, rester sans rien dire n’est pas ce que Dieu ou ce cours vous demande. Parlez-en à quelqu’un en qui vous avez confiance.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Gardez les trois questions sous la main. Que dit ce passage sur Dieu ? Que dit ce passage sur les gens ? Et si c’est vrai, que ferais-je aujourd’hui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lisant, remarquez ce que l’auteur dit au sujet de se réunir, et ce qui, selon son avertissement, peut prendre racine et en contaminer beaucoup. Allez lire Hébreux, chapitre dix, versets dix-neuf à vingt-cinq, et Hébreux, chapitre douze, versets quatorze et quinze.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JOUR 27</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Rester, et s’encourager les uns les autres</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PAS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Serrer les dents</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un dimanche de plus.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MAIS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S’approcher.</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Puis stimuler les autres.</a:t>
            </a: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Quelqu’un reste,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et se met à stimuler les autres.</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Et considérons comment nous inciter les uns les autres à l'amour et aux bonnes œuvres</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HÉBREUX 10:24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Quelque chose ne va pas ?</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Parlez-en à quelqu’un de confiance.</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TROIS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les gens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c’est vrai, que ferais-je aujourd’hui ?</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Allez lire Hébreux 10 et 12.</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Jour 27 : Rester, et s’encourager les uns les autres</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 27 : Rester, et s’encourager les uns les autres</dc:title>
  <dc:subject>PptxGenJS Presentation</dc:subject>
  <dc:creator>PptxGenJS</dc:creator>
  <cp:lastModifiedBy>PptxGenJS</cp:lastModifiedBy>
  <cp:revision>1</cp:revision>
</cp:coreProperties>
</file>