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26 : Aide mon incrédulité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vingt-six. Peut-être que tout cela sur la foi vous fait penser : c’est exactement mon problème. Il ne m’en reste plus beaucoup.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L’histoire d’aujourd’hui est pour vous. Un père désespéré amène son fils aux disciples de Jésus, et ils ne peuvent rien pour lui. Alors il l’amène à Jésus, avec très peu de foi à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Cela vous dit peut-être quelque chose. Peut-être avez-vous un jour apporté quelque chose de lourd au peuple de Dieu, et rien n’a été réglé. Regardez ce que fait ce père ensuite.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Écoutez sa prière. C’est peut-être la plus honnête de toute la Bible. Je crois ; aide mon incrédulité 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remarquez que Jésus ne le renvoie pas en lui disant de revenir quand sa foi sera plus forte. Et remarquez ce que les disciples demandent à la fin, et ce que Jésus leur répond.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 besoin d’une grande foi pour en demander davantage. Apportez-lui la foi que vous avez, et allez lire Marc, chapitre neuf, versets quatorze à vingt-neuf.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Aide mon incrédulité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disciples n’ont rien pu faire.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Alors il est venu à Jésus.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Amené à son peuple.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Puis amené à lui.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crois ; aide mon incrédulité 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 9:24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renvoyé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revenir plus fort.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Marc 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26 : Aide mon incrédulité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26 : Aide mon incrédulité</dc:title>
  <dc:subject>PptxGenJS Presentation</dc:subject>
  <dc:creator>PptxGenJS</dc:creator>
  <cp:lastModifiedBy>PptxGenJS</cp:lastModifiedBy>
  <cp:revision>1</cp:revision>
</cp:coreProperties>
</file>