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25 : Le bouclier de la foi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vingt-cinq. Le passage d’aujourd’hui donne une image à la foi : le bouclier d’un soldat.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 jour quinze, la foi était une isolation, pour que ce que font les autres ne vous brûle pas. Éphésiens six donne une armure à la même idée.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Remarquez contre qui le combat est réellement mené. Ce n’est pas contre la personne qui vous a blessé, ni contre le responsable qui vous a laissé tomber, même s’ils ont réellement mal agi. Il y a derrière un combat plus grand, et Dieu donne à son peuple une armure pour le mener.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Voici la phrase à garder. En plus de tout cela, prenez le bouclier de la foi, qui vous permet d'éteindre tous les traits enflammés du malin.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foi que donne le Saint-Esprit est comme un couteau suisse. Elle nous équipe pour tout ce qui se présente. Non pas parce qu’elle fait disparaître tous les problèmes, mais parce qu’elle nous permet de tenir debout au milieu d’eux.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lisant, regardez ce que fait le bouclier de la foi, et comment se termine le passage. Allez lire Éphésiens, chapitre six, versets dix à dix-huit.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25</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 bouclier de la foi</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Jour 15 : une isolation.</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Jour 25 : un bouclier.</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 VRAIMENT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La personne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qui vous a blessé.</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DERRIÈRE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Un combat</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plus grand.</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En plus de tout cela, prenez le bouclier de la foi, qui vous permet d'éteindre tous les traits enflammés du malin.</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ÉPHÉSIENS 6:16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Comme un couteau suisse.</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Équipés pour tout ce qui vient.</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Éphésiens 6.</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25 : Le bouclier de la foi</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25 : Le bouclier de la foi</dc:title>
  <dc:subject>PptxGenJS Presentation</dc:subject>
  <dc:creator>PptxGenJS</dc:creator>
  <cp:lastModifiedBy>PptxGenJS</cp:lastModifiedBy>
  <cp:revision>1</cp:revision>
</cp:coreProperties>
</file>