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24 : Marcher selon l’Esprit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vingt-quatre. Le passage d’aujourd’hui contient une liste que beaucoup d’entre nous ont apprise enfants.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est facile de lire cette liste comme une liste de choses à faire. Être plus aimant. Être plus patient. Faire plus d’efforts pour être joyeux. Alors relisez-la, lentement, et demandez-vous de qui est ce fruit.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Remarquez aussi l’autre liste. Certaines choses, comme les querelles, la jalousie et les divisions, ressemblent beaucoup aux problèmes d’Église qui vous ont déçu au départ. La réponse n’est pas un meilleur comité. Ce sont des gens qui marchent selon l’Esprit.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 la fin, Paul dit ceci. Puisque nous vivons par l'Esprit, marchons aussi selon l'Esprit.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lisant, remarquez ce qui pousse, et qui le fait pousser. Puis demandez-vous à quoi pourrait ressembler, pour vous, aujourd’hui, marcher selon l’Esprit, en un seul pas ordinaire.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Gardez les trois questions sous la main. Que dit ce passage sur Dieu ? Que dit ce passage sur les gens ? Et si c’est vrai, que ferais-je aujourd’hui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Allez lire Galates, chapitre cinq, versets seize à vingt-six, lentement, et voyez de qui c’est l’œuvre.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JOUR 24</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Marcher selon l’Esprit</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DES CHOSES À FAIRE ?</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Être plus aimant.</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Faire plus d’efforts.</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OU DU FRUIT ?</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De qui</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est ce fruit ?</a:t>
            </a:r>
            <a:endParaRPr lang="en-US"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Pas un meilleur comité.</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Des gens qui marchent selon l’Esprit.</a:t>
            </a:r>
            <a:endParaRPr lang="en-US" sz="4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Puisque nous vivons par l'Esprit, marchons aussi selon l'Esprit.</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GALATES 5:25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Qu’est-ce qui pousse, et qui le fait pousser ?</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Un pas ordinaire.</a:t>
            </a:r>
            <a:endParaRPr lang="en-US" sz="4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TROIS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Dieu ?</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les gens ?</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Si c’est vrai, que ferais-je aujourd’hui ?</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DÉFI DES 40 JOURS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Allez lire Galates 5.</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Jour 24 : Marcher selon l’Esprit</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comission.cc/fr/library/jesus-first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 24 : Marcher selon l’Esprit</dc:title>
  <dc:subject>PptxGenJS Presentation</dc:subject>
  <dc:creator>PptxGenJS</dc:creator>
  <cp:lastModifiedBy>PptxGenJS</cp:lastModifiedBy>
  <cp:revision>1</cp:revision>
</cp:coreProperties>
</file>