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23 : Un cœur nouveau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vingt-trois. Aujourd’hui, il est question d’un cœur qui s’est endurci.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déception peut endurcir un cœur, lentement. Le cynisme s’installe. Nous n’attendons plus rien, ni de l’Église ni de Dieu. Et vous ne réglerez pas cela en faisant plus d’efforts.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passage d’aujourd’hui est une promesse que Dieu a faite par Ézéchiel, à un peuple dispersé et déçu, loin de chez lui. Presque tous les verbes y ont Dieu pour sujet.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Écoutez comment il le dit. Je vous accorderai un cœur renouvelé et insufflerai un esprit nouveau en vous ; J'enlèverai votre cœur inflexible et vous donnerai un cœur réceptif.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comptez toutes les fois où Dieu dit ce qu’il fera. Et remarquez surtout qui produit l’obéissance, à la fin. Votre part, c’est de venir et de dire oui. La transformation, c’est son œuvre à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Ézéchiel, chapitre trente-six, versets vingt-quatre à vingt-huit, et laissez Dieu vous faire cette promesse.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cœur nouveau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cynisme s’installe.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d’efforts n’y feront rien.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DISPERSÉS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Loin de chez eux.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Déçus.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PROMESSE DE DIEU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Presque chaque verbe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 le sien.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vous accorderai un cœur renouvelé et insufflerai un esprit nouveau en vous ; J'enlèverai votre cœur inflexible et vous donnerai un cœur réceptif.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ÉZÉCHIEL 36:26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Comptez ce que Dieu fera.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produit l’obéissance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Ézéchiel 36.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23 : Un cœur nouveau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23 : Un cœur nouveau</dc:title>
  <dc:subject>PptxGenJS Presentation</dc:subject>
  <dc:creator>PptxGenJS</dc:creator>
  <cp:lastModifiedBy>PptxGenJS</cp:lastModifiedBy>
  <cp:revision>1</cp:revision>
</cp:coreProperties>
</file>