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21 : En parler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vingt et un. Pas de nouvelle lecture aujourd’hui.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Cette semaine, vous avez lu que la foi vient de ce qu’on entend, puis l’histoire de quatre sortes de terre, un arbre planté près des ruisseaux, deux amis en route vers Emmaüs, l’appel à agir et pas seulement à écouter, et un livre retrouvé.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Aujourd’hui, partagez la semaine avec quelqu’un d’autre. Un petit groupe qui suit le cours avec vous, ou un ami en qui vous avez confiance. S’il n’y a encore personne, faites les étapes seul, et demandez à Dieu une personne avec qui le partager.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Commencez par raconter un passage avec vos propres mots. Lequel vous est resté, et pourquoi ? Puis demandez-vous comment se passe la lecture. Quelque chose a-t-il bougé dans votre manière de lire la Bible ? Qu’est-ce qui reste difficile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Partagez un je vais, et ce qui s’est passé quand vous l’avez fait. Puis parlez de la foi. Où a-t-elle grandi, même un peu ? Où est-elle encore fragile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Puis exercez-vous ensemble. Choisissez un passage de la semaine et faites-le en groupe. Lisez-le deux fois, racontez-le, posez les trois questions, et écrivez chacun un je vais. Puis priez ensemble.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foi vient de ce qu’on entend, alors continuez d’écouter. La semaine prochaine porte sur le Saint-Esprit, le Consolateur que Jésus a promis.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JOUR 21</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En parler</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Six jours.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Six lectures.</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Un petit groupe, ou un ami.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En face à face.</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Racontez un passage.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Comment se passe la lecture ?</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Partagez un « Je vais ».</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Où la foi a-t-elle grandi ?</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Ensemble</a:t>
            </a:r>
            <a:endParaRPr lang="en-US" sz="3500" dirty="0"/>
          </a:p>
        </p:txBody>
      </p:sp>
      <p:sp>
        <p:nvSpPr>
          <p:cNvPr id="4" name="Text 2"/>
          <p:cNvSpPr/>
          <p:nvPr/>
        </p:nvSpPr>
        <p:spPr>
          <a:xfrm>
            <a:off x="95882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1</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Lire</a:t>
            </a:r>
            <a:endParaRPr lang="en-US" sz="3800" dirty="0"/>
          </a:p>
        </p:txBody>
      </p:sp>
      <p:sp>
        <p:nvSpPr>
          <p:cNvPr id="5" name="Text 3"/>
          <p:cNvSpPr/>
          <p:nvPr/>
        </p:nvSpPr>
        <p:spPr>
          <a:xfrm>
            <a:off x="3568611"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2</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Raconter</a:t>
            </a:r>
            <a:endParaRPr lang="en-US" sz="3800" dirty="0"/>
          </a:p>
        </p:txBody>
      </p:sp>
      <p:sp>
        <p:nvSpPr>
          <p:cNvPr id="6" name="Text 4"/>
          <p:cNvSpPr/>
          <p:nvPr/>
        </p:nvSpPr>
        <p:spPr>
          <a:xfrm>
            <a:off x="617839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3</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Demander</a:t>
            </a:r>
            <a:endParaRPr lang="en-US" sz="3800" dirty="0"/>
          </a:p>
        </p:txBody>
      </p:sp>
      <p:sp>
        <p:nvSpPr>
          <p:cNvPr id="7" name="Text 5"/>
          <p:cNvSpPr/>
          <p:nvPr/>
        </p:nvSpPr>
        <p:spPr>
          <a:xfrm>
            <a:off x="8788180"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4</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Faire</a:t>
            </a:r>
            <a:endParaRPr lang="en-US" sz="3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DÉFI DES 40 JOURS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En parler.</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Jour 21 : En parler</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comission.cc/fr/library/jesus-first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 21 : En parler</dc:title>
  <dc:subject>PptxGenJS Presentation</dc:subject>
  <dc:creator>PptxGenJS</dc:creator>
  <cp:lastModifiedBy>PptxGenJS</cp:lastModifiedBy>
  <cp:revision>1</cp:revision>
</cp:coreProperties>
</file>