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20 : Le livre retrouvé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vingt. Le passage d’aujourd’hui raconte un retour à la maison.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y a très longtemps, le peuple de Dieu est rentré chez lui après des années d’exil, et s’est aperçu qu’il avait presque entièrement perdu sa parole. Aujourd’hui, c’est le jour où il l’entend de nouveau lire.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 commence sur une place noire de monde. Esdras ouvrit le livre à la vue de tout le peuple, car il était au-dessus de tous; et lorsqu'il l'ouvrit, tout le peuple se leva.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regardez comment ils ont écouté, combien de temps ils sont restés debout, et comment ils ont réagi. Puis regardez ce que leurs responsables leur ont dit de faire de leurs larmes.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Quelles qu’aient été ces dernières années pour vous, redécouvrir la Bible n’est ni une punition ni une corvée. C’est un retour à la maison.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Allez lire Néhémie, chapitre huit, versets un à douze. Demain, vous partagerez la semaine avec quelqu’un d’autre.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20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 livre retrouvé</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Retour d’exil.</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parole, presque perdue.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Esdras ouvrit le livre à la vue de tout le peuple, car il était au-dessus de tous; et lorsqu'il l'ouvrit, tout le peuple se leva.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NÉHÉMIE 8:5 · OTB</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Regardez comment ils écoutent.</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Regardez ce que deviennent les larmes.</a:t>
            </a:r>
            <a:endParaRPr lang="en-US" sz="4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Une punition.</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Une corvée.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MAIS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Un retour</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à la maison.</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Néhémie 8:1-12.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20 : Le livre retrouvé</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20 : Le livre retrouvé</dc:title>
  <dc:subject>PptxGenJS Presentation</dc:subject>
  <dc:creator>PptxGenJS</dc:creator>
  <cp:lastModifiedBy>PptxGenJS</cp:lastModifiedBy>
  <cp:revision>1</cp:revision>
</cp:coreProperties>
</file>