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19 : Agir, pas seulement écouter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dix-neuf. Beaucoup d’Églises sont pleines de gens qui savent énormément de choses, et qui en font très peu.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est facile d’être déçu par eux. Il est plus difficile de reconnaître avec quelle facilité nous faisons la même chose.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pour cela que chaque journée de ce cours se termine par un je vais. Pas un sentiment, pas une résolution de faire mieux, mais une chose précise, aujourd’hui, à cause de ce que vous avez 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passage d’aujourd’hui le dit sans détour. Ne vous contentez pas d'écouter la parole, et ainsi vous tromper vous-mêmes. Soyez des acteurs de la parole.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utilise une image frappante pour parler d’écouter sans agir. En lisant, cherchez-la. Puis regardez honnêtement votre je vais d’hier. L’avez-vous fait ? Sinon, pas de honte. Demandez-vous simplement ce qui s’est mis en travers.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tout ce qu’il vous faut. Allez lire Jacques, chapitre un, versets dix-neuf à vingt-sept, puis faites une chose à ce sujet.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Agir, pas seulement écouter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Être déçu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 eux.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DIFFICILE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voir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nous-mêmes.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chose précise.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Aujourd’hui.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 vous contentez pas d'écouter la parole, et ainsi vous tromper vous-mêmes. Soyez des acteurs de la parole.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JACQUES 1:22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Cherchez l’image.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Regardez votre « Je vais » d’hier.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Jacques 1:19-27.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19 : Agir, pas seulement écouter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19 : Agir, pas seulement écouter</dc:title>
  <dc:subject>PptxGenJS Presentation</dc:subject>
  <dc:creator>PptxGenJS</dc:creator>
  <cp:lastModifiedBy>PptxGenJS</cp:lastModifiedBy>
  <cp:revision>1</cp:revision>
</cp:coreProperties>
</file>