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18 : Nous espérions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dix-huit. L’histoire d’aujourd’hui est peut-être ce qui, dans la Bible, ressemble le plus à là où vous en êtes en ce moment.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Deux disciples de Jésus s’éloignent de Jérusalem. Tout ce qu’ils espéraient s’est effondré. Ils ne sont pas vraiment en colère contre Dieu. Ils sont simplement déçus, profondément, en silence.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Écoutez comment l’un d’eux le dit. Nous espérions que ce serait lui qui délivrerait Israël ; mais avec tout cela, voici le troisième jour depuis que ces choses sont arrivées.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vous avez déjà dit ces mots au sujet de l’Église, ou de Dieu, vous êtes en bonne compagnie, et elle est honnête. Jésus rejoint ces deux-là sur la route, et ils ne le reconnaissent pas.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regardez ce qu’il fait avec eux en chemin, et ce qu’ils se disent ensuite au sujet de leur cœur. Puis remarquez ce qu’ils font après.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marche est plus longue aujourd’hui, alors prenez votre temps. Allez lire Luc, chapitre vingt-quatre, versets treize à trente-cinq.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18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Nous espérions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Ils s’éloignent.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Déçus, en silence.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Nous espérions que ce serait lui qui délivrerait Israël ; mais avec tout cela, voici le troisième jour depuis que ces choses sont arrivées.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 24:21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Nous espérions.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Quelqu’un les rejoint sur la route.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Regardez la route.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Remarquez ce qu’ils font après.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Luc 24:13-35.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18 : Nous espérions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18 : Nous espérions</dc:title>
  <dc:subject>PptxGenJS Presentation</dc:subject>
  <dc:creator>PptxGenJS</dc:creator>
  <cp:lastModifiedBy>PptxGenJS</cp:lastModifiedBy>
  <cp:revision>1</cp:revision>
</cp:coreProperties>
</file>