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17 : Planté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dix-sept. Certains chrétiens déçus sont desséchés, sans trop savoir dire pourquoi.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Ils croient toujours. Ils vont peut-être encore à l’église. Mais plus rien ne semble pousser.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psaume d’aujourd’hui est le tout premier du recueil de chants de la Bible, placé en tête exprès. Il décrit deux sortes de personnes, et il vous donne une image à garder en tête toute la semaine.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l’image. Il est comme un arbre planté près des ruisseaux d'eau, Qui donne son fruit en sa saison, Et dont le feuillage ne flétrit pas; Tout ce qu'il fait lui réussit.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d’où l’arbre tire son eau. Puis demandez-vous, honnêtement, où vous avez puisé la vôtre.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 fait que six versets. Allez lire le Psaume un, lentement, deux fois, et voyez ce que vous y trouvez.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Planté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Ils croient toujours.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rien ne pousse.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premier chant.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Deux sortes de personnes.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est comme un arbre planté près des ruisseaux d'eau, Qui donne son fruit en sa saison, Et dont le feuillage ne flétrit pas; Tout ce qu'il fait lui réussit.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PSAUME 1:3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D’où l’arbre tire-t-il son eau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vous, d’où vient la vôtre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le Psaume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17 : Planté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17 : Planté</dc:title>
  <dc:subject>PptxGenJS Presentation</dc:subject>
  <dc:creator>PptxGenJS</dc:creator>
  <cp:lastModifiedBy>PptxGenJS</cp:lastModifiedBy>
  <cp:revision>1</cp:revision>
</cp:coreProperties>
</file>