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16 : Quel genre de terre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seize. Beaucoup d’entre nous ont entendu énormément de Bible au fil des années.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 prédications, des versets accrochés au mur, des cantiques. Et pourtant, rien ne semblait prendre racine. Nous l’avons entendue, et la vie a continué.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Jésus a raconté une histoire exactement à ce sujet. Dans l’histoire, la semence est toujours bonne. Ce qui change, c’est la terre sur laquelle elle tombe.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 milieu de l’histoire, il dit ceci. Une autre semence tomba parmi les épines, qui poussèrent avec elle et l'étouffèrent.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ne décidez pas trop vite quel genre de terre vous êtes. Remarquez ce qui arrive à la semence à chaque endroit, et ce que fait la bonne terre que les autres ne font pas.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tout ce qu’il vous faut. Allez lire Luc, chapitre huit, versets quatre à quinze, lentement, et voyez ce que vous y trouvez.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 genre de terre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l’avons entendue.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vie a continué.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SEMENCE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Toujours bonne.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TERRE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Décide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ce qui pousse.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autre semence tomba parmi les épines, qui poussèrent avec elle et l'étouffèrent.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8:7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 décidez pas trop vite.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Regardez ce que fait la bonne terre.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Luc 8:4-15.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16 : Quel genre de terre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16 : Quel genre de terre</dc:title>
  <dc:subject>PptxGenJS Presentation</dc:subject>
  <dc:creator>PptxGenJS</dc:creator>
  <cp:lastModifiedBy>PptxGenJS</cp:lastModifiedBy>
  <cp:revision>1</cp:revision>
</cp:coreProperties>
</file>