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14 : En parler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quatorze. Pas de nouvelle lecture aujourd’hui.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Cette semaine, vous avez lu un psaume qui demande jusqu’à quand, un prophète qui se croyait le seul qui reste, un homme bien à qui il manquait une chose, Jésus qui se fait connaître, deux sœurs et un repas, et une foule qui s’en va pendant que Pierre reste.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Aujourd’hui, partagez votre semaine avec quelqu’un d’autre. Un petit groupe, ou un ami de confiance. En face à face, c’est le mieux, pendant une demi-heure environ.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Commencez par raconter un passage. Lequel vous est resté, et pourquoi ? Puis parlez du silence. Dieu vous a-t-il semblé silencieux ? Et soyez honnêtes sur le non silencieux. Ne partagez que ce que vous voulez. C’est une découverte, pas un confessionnal.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Puis la question honnête. Si vous vous l’êtes posée, dites-la à voix haute. Dieu, vraiment ? L’Église fait-elle vraiment partie de ton plan ? Comment cela peut-il être ta volonté ? C’est une prière honnête, et Dieu peut l’entendre. Que disait à ce sujet la réponse de Pierre, au jour treize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Parlez du mélange. Si certaines des personnes qui vous ont déçu n’ont peut-être jamais vraiment rencontré Jésus, qu’est-ce que cela change à ce que vous ressentez envers elles ? Parlez-en sans nommer personne. Puis demandez-vous ce qui changerait cette semaine si Jésus était vraiment le premier, et priez les uns pour les autres, en vous appelant par vos prénoms.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Personne avec qui en parler pour l’instant ? Prenez ces questions dans la prière, seul, et demandez à Dieu une personne avec qui les partager. La semaine prochaine, nous redécouvrons la Parole, et d’où vient la foi.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14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parler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Six jours.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Six lectures.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ami, ou un petit groupe.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demi-heure environ.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Racontez un passage.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Parlez du silence.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Dieu, vraiment 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Comment CELA peut-il être ta volonté ?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mélange, sans nommer personne.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Priez les uns pour les autres.</a:t>
            </a:r>
            <a:endParaRPr lang="en-US" sz="4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parler.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14 : En parler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14 : En parler</dc:title>
  <dc:subject>PptxGenJS Presentation</dc:subject>
  <dc:creator>PptxGenJS</dc:creator>
  <cp:lastModifiedBy>PptxGenJS</cp:lastModifiedBy>
  <cp:revision>1</cp:revision>
</cp:coreProperties>
</file>