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13 : À qui irions-nous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treize. Votre question va peut-être plus loin que le choix d’une Église.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vous êtes honnête, elle ressemble peut-être plutôt à ceci. Dieu, vraiment ? L’Église fait-elle vraiment partie de ton plan ? Comment cela peut-il être ta volonté ? C’est une prière honnête, et Dieu peut l’entendre. Ce cours ne vous pressera pas de passer à autre chose. Au jour trente-huit, nous regarderons comment Jésus lui-même voit son Église.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l’Église nous déçoit, la réaction la plus courante est de partir et de tout recommencer ailleurs. Parfois, c’est la bonne décision. Mais une nouvelle Église n’est le plus souvent qu’une solution provisoire. Si le Saint-Esprit ne nous fortifie pas, nous emportons la même déception dans l’Église suivante.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Certaines assemblées semblent bel et bien sur la bonne voie, souvent parce que quelques personnes sont restées au milieu du désordre humain, ont vu Dieu agir malgré tout dans le cœur des gens, et ont pris part à ce qu’il faisait. Cela pourrait être vous : rester proche de Dieu, et rester dans votre Église pour aider les autres à faire de même.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exception, dite clairement. Rester, c’est pour les déçus. S’il se passe dans votre Église quelque chose qui n’est pas juste, comme des abus, de la manipulation spirituelle ou un faux enseignement, rester sans rien dire n’est pas ce que Dieu vous demande. Parlez-en à quelqu’un en qui vous avez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Dans le passage d’aujourd’hui, une foule s’éloigne de Jésus. Dès lors, beaucoup de ses disciples se retirèrent et ne marchaient plus avec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Puis Jésus demande à ses amis les plus proches s’ils veulent partir, eux aussi. Allez lire Jean, chapitre six, versets soixante à soixante-neuf, et écoutez ce que dit Pierre.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13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À qui irions-nous ?</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Dieu, vraiment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Comment CELA peut-il être ta volonté ?</a:t>
            </a:r>
            <a:endParaRPr lang="en-US" sz="4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Une nouvelle Église ne répare pas</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ce que seul Jésus peut réparer.</a:t>
            </a:r>
            <a:endParaRPr lang="en-US" sz="4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Quelqu’un est resté.</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Cela pourrait être vous.</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DÉÇU ?</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Restez, et aidez les autres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à rester proches.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QUELQUE CHOSE NE VA PAS ?</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Parlez-en à</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quelqu’un de confiance.</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Dès lors, beaucoup de ses disciples se retirèrent et ne marchaient plus avec lui.</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JEAN 6:66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Jean 6:60-69.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13 : À qui irions-nous ?</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13 : À qui irions-nous ?</dc:title>
  <dc:subject>PptxGenJS Presentation</dc:subject>
  <dc:creator>PptxGenJS</dc:creator>
  <cp:lastModifiedBy>PptxGenJS</cp:lastModifiedBy>
  <cp:revision>1</cp:revision>
</cp:coreProperties>
</file>