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12 : L’Église d’abord, ou Jésus d’abord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douze. On peut être très occupé pour Jésus, et passer à côté de Jésus.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Beaucoup d’entre nous ont grandi avec une foi tournée d’abord vers l’Église. Être à l’église, servir à l’église, donner à l’église. Puis un jour, vous devenez lucide, et vous comprenez que vous demandiez à l’Église d’être ce que seul Jésus peut être.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 genre de foi peut durer des décennies sans que personne ne s’en aperçoive, chez vous comme chez ceux qui vous entourent. Alors nos assemblées sont souvent un mélange : certains ont vraiment donné leur vie à Jésus, d’autres n’ont jamais été engagés qu’envers l’Église.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Jésus a raconté l’histoire d’un champ où le blé et la mauvaise herbe poussent côte à côte, et il a dit à ses serviteurs de ne pas arracher eux-mêmes la mauvaise herbe. Ce n’est pas notre travail, et ce n’est pas une invitation à juger les gens.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C’est une question de grâce. Nous n’attendrions pas de la retenue, de bons choix ou une morale exigeante de la part de quelqu’un qui est ivre. Nous ne pouvons pas attendre le fruit de l’Esprit de quelqu’un que l’Esprit n’a pas encore transformé. Alors priez pour eux, plutôt que de leur en vouloir.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L’histoire d’aujourd’hui parle de deux sœurs et d’un repas. Comme Jésus et ses disciples étaient en chemin, il entra dans un village où une femme nommée Marthe le reçut dans sa maison.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Gardez les trois questions sous la main. Que dit ce passage sur Dieu ? Que dit ce passage sur les gens ? Et si c’est vrai, que ferais-je aujourd’hui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deux sœurs aiment Jésus, et toutes les deux font quelque chose de bien. Allez lire Luc, chapitre dix, versets trente-huit à quarante-deux, et remarquez laquelle a choisi ce qui ne lui sera pas enlevé.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JOUR 12</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L’Église d’abord, ou Jésus d’abord</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L’ÉGLISE D’ABORD</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Y être.</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Servir. Donner.</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JÉSUS D’ABORD</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Jésus lui-même,</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en premier.</a:t>
            </a:r>
            <a:endParaRPr lang="en-US" sz="3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Une assemblée,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c’est souvent un mélange.</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Le blé et la mauvaise herbe, côte à côte.</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Pas à nous de trier.</a:t>
            </a:r>
            <a:endParaRPr lang="en-US" sz="4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PLUTÔT QUE</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La rancœur.</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PLACE À</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La grâce,</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et la prière.</a:t>
            </a:r>
            <a:endParaRPr lang="en-US" sz="3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Comme Jésus et ses disciples étaient en chemin, il entra dans un village où une femme nommée Marthe le reçut dans sa maison.</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LUC 10:38 · OTB</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TROIS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Dieu ?</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les gens ?</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Si c’est vrai, que ferais-je aujourd’hui ?</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DÉFI DES 40 JOURS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Allez lire Luc 10:38-42.</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Jour 12 : L’Église d’abord, ou Jésus d’abord</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comission.cc/fr/library/jesus-first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 12 : L’Église d’abord, ou Jésus d’abord</dc:title>
  <dc:subject>PptxGenJS Presentation</dc:subject>
  <dc:creator>PptxGenJS</dc:creator>
  <cp:lastModifiedBy>PptxGenJS</cp:lastModifiedBy>
  <cp:revision>1</cp:revision>
</cp:coreProperties>
</file>