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11 : Il se fait connaître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onze. Hier a peut-être un peu piqué. Aujourd’hui, voici la bonne nouvelle qui se cache derrière.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une part du silence vient d’un non discret que nous disons à Dieu, alors c’est le silence le plus facile à rompre. Vous n’avez pas à fabriquer un sentiment. Vous n’avez qu’à dire oui à la prochaine chose qu’il vous montre.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Aujourd’hui, c’est la veille de la mort de Jésus, et il parle avec ses amis les plus proches. L’un d’eux pose une question qui ressemble peut-être beaucoup à la vôtre. Pourquoi te ferais-tu connaître à nous, et pas à tout le monde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 milieu de tout cela, Jésus fait cette promesse. Je ne vous laisserai pas orphelins ; je viendrai à vous.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lisant, regardez de près comment Jésus répond à cette question, et la promesse qu’il fait au sujet du Saint-Esprit. Remarquez à qui il dit qu’il se fera connaître.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les trois questions sous la main. Que dit ce passage sur Dieu ? Que dit ce passage sur les gens ? Et si c’est vrai, que ferais-je aujourd’hui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Tout le reste de ce cours est construit exactement là-dessus : entendre ses paroles, les garder, et guetter sa présence. Allez lire Jean, chapitre quatorze, versets quinze à vingt-quatre.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11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se fait connaître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BESOIN 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Fabriquer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sentiment.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SUFFIT DE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Dire oui à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chose suivante.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veille.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question comme la vôtre.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 ne vous laisserai pas orphelins ; je viendrai à vous.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JEAN 14:18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Regardez sa réponse.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Remarquez la promesse.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Dieu 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les gens 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c’est vrai, que ferais-je aujourd’hui 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Allez lire Jean 14:15-24.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11 : Il se fait connaître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11 : Il se fait connaître</dc:title>
  <dc:subject>PptxGenJS Presentation</dc:subject>
  <dc:creator>PptxGenJS</dc:creator>
  <cp:lastModifiedBy>PptxGenJS</cp:lastModifiedBy>
  <cp:revision>1</cp:revision>
</cp:coreProperties>
</file>