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10 : Quelqu’un de bien, à qui il manque une chose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dix. L’histoire d’aujourd’hui parle d’un homme très bien.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arrive que Dieu semble lointain pour des raisons que nous préférerions ne pas regarder. Ésaïe a dit à son peuple que ses fautes avaient mis une séparation entre lui et son Dieu. Ce n’est pas la raison de tous les silences, et personne ne peut vous dire si c’est la raison du vôtre. Mais la question mérite d’être posée honnêtement.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plupart d’entre nous ne se voient pas comme désobéissants. Nous sommes des gens bien. Mais Dieu attend davantage qu’une bonne conduite. Il attend une obéissance fidèle : prendre notre croix chaque jour, le chercher, lui obéir dans les petites choses. Mesuré ainsi, un non silencieux compte aussi, même celui de ne jamais ouvrir sa Parole.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L’homme de l’histoire d’aujourd’hui pouvait dire ceci. Il Lui dit, Maître, j'ai observé tout cela depuis ma jeunesse.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lisant, remarquez comment Jésus le regarde, et quelle est cette chose qui manque. Prenez-le comme une découverte, pas comme une accusation.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Allez lire Marc, chapitre dix, versets dix-sept à vingt-sept, et demandez à Jésus de vous montrer la chose qui vous manque, à vous.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10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Quelqu’un de bien, à qui il manque une chose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Pas tous les silences.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question honnête.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UNE BONNE CONDUITE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Pas de grands péchés.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Pas de mauvaises habitudes.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UNE OBÉISSANCE FIDÈLE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Le chercher.</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Les petites choses aussi.</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Il Lui dit, “Maître, j'ai observé tout cela depuis ma jeunesse.”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MARC 10:20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Comment Jésus le regarde-t-il ?</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Quelle est la chose qui manque ?</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Marc 10.</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10 : Quelqu’un de bien, à qui il manque une chose</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10 : Quelqu’un de bien, à qui il manque une chose</dc:title>
  <dc:subject>PptxGenJS Presentation</dc:subject>
  <dc:creator>PptxGenJS</dc:creator>
  <cp:lastModifiedBy>PptxGenJS</cp:lastModifiedBy>
  <cp:revision>1</cp:revision>
</cp:coreProperties>
</file>