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9 : Le seul qui reste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neuf. Aujourd’hui, vous allez rencontrer un prophète à bout de forces.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Élie venait de voir Dieu faire quelque chose d’immense. Puis une menace est arrivée, et il s’est enfui pour sauver sa peau. Épuisé, seul, et convaincu d’être le seul à être encore fidèle à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le peuple de Dieu vous déçoit depuis longtemps, vous connaissez peut-être ce sentiment. Tous les autres ont suivi le mouvement, et je suis le seul à qui cela importe encore.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Écoutez où il en arrive. Mais lui-même alla une journée de marche dans le désert, et vint et s'assit sous un genêt; et il demanda pour lui-même de mourir, et dit, C'est assez! Maintenant, Seigneur, prends ma vie, car je ne suis pas meilleur que mes pères.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regardez comment Dieu le traite. Ce qu’il lui donne en premier. La manière dont il lui parle. Et ce qu’il lui apprend sur ceux qui lui sont encore fidèles.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Premier Rois, chapitre dix-neuf, versets un à dix-huit, et écoutez bien.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seul qui reste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Épuisé.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Seul.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Tous ont suivi le mouvement.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Moi seul m’en soucie encore.</a:t>
            </a:r>
            <a:endParaRPr lang="en-US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lui-même alla une journée de marche dans le désert, et vint et s'assit sous un genêt; et il demanda pour lui-même de mourir, et dit, “C'est assez! Maintenant, Seigneur, prends ma vie, car je ne suis pas meilleur que mes pères.”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ROIS 19:4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qu’il donne d’abord.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Comment il parle.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reste fidèle.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1 Rois 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9 : Le seul qui reste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9 : Le seul qui reste</dc:title>
  <dc:subject>PptxGenJS Presentation</dc:subject>
  <dc:creator>PptxGenJS</dc:creator>
  <cp:lastModifiedBy>PptxGenJS</cp:lastModifiedBy>
  <cp:revision>1</cp:revision>
</cp:coreProperties>
</file>