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7 : En parler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sept. Pas de nouvelle lecture aujourd’hui.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vous avez lu un psaume honnête, un prophète qui regardait le mauvais fils, des sépulcres blanchis, une Église occupée qui avait abandonné son premier amour, une Église tiède à laquelle Jésus frappe encore, et Jésus qui pleure sur sa ville.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Aujourd’hui, partagez votre semaine avec quelqu’un d’autre. Un petit groupe qui suit le cours ensemble, ou un ami de confiance. Le mieux, c’est en face à face, autour d’un café ou d’un repas.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Commencez par raconter, à tour de rôle, l’un des passages avec vos propres mots. Lequel vous est resté, et pourquoi ? Puis dites ce que vous portez, au sujet de l’Église, de Dieu, de vous-même. Dites-le honnêtement. Personne n’a besoin de le régler.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Ensuite, partagez une de vos phrases je vais. Qu’avez-vous essayé de faire, et que s’est-il passé ? Si vous ne l’avez pas fait, dites-le, et ce qui vous en a empêché.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posez-vous ensemble la question difficile. Si notre déception est un avant-goût de ce que Dieu ressent, qu’est-ce que cela change dans notre regard sur l’Église ? Et priez ensemble, court et vrai.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Vous n’avez pas à défendre l’Église, ni à en rajouter. Vous avez seulement à être honnête.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Personne à qui parler pour l’instant ? Demandez à Dieu qui pourrait être cet ami-là, et allez lui poser la question. La semaine prochaine, nous regarderons les saisons où Dieu se tait.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parler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jours.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lectures.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petit groupe,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 un ami de confiance.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Racontez un passage.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Dites ce que vous portez.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Partagez un « Je vais ».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Qu’est-ce qui vous a freiné 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question difficile.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prière courte et vraie.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BESOIN 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défendre.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rajouter.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SUFFIT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D’être honnête.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parler.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7 : En parler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7 : En parler</dc:title>
  <dc:subject>PptxGenJS Presentation</dc:subject>
  <dc:creator>PptxGenJS</dc:creator>
  <cp:lastModifiedBy>PptxGenJS</cp:lastModifiedBy>
  <cp:revision>1</cp:revision>
</cp:coreProperties>
</file>