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6 : Il a pleuré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six. Voici ce vers quoi toute cette semaine nous menait.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Votre déception envers l’Église n’est pas le signe que vous êtes loin de Dieu. Les indifférents ne sont pas déçus. Que cela compte assez pour vous pousser à vous interroger, et que vous le ressentiez aussi profondément, veut peut-être dire que vous êtes plus proche de lui que vous ne le pensez.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que vous ressentez est un avant-goût de ce que Dieu ressent. Il le ressent plus profondément que vous, parce qu’il connaît chaque cœur, et que vous ne voyez que le fruit. Et il veut ce que vous voulez : un peuple qui l’aime vraiment.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Aujourd’hui, Jésus s’approche de la ville. Comme il approchait de Jérusalem et voyait la ville, il pleura sur 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regardez d’abord ce que Jésus ressent, puis ce qu’il fait. Remarquez ce que l’un et l’autre disent de la place que son peuple tient dans son cœur.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êtes donc au bon endroit. Allez lire Luc, chapitre dix-neuf, versets quarante et un à quarante-huit, et regardez-le de près.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6</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Il a pleuré</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Les indifférents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ne sont pas déçus.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VOUS VOYEZ</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Le fruit.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DIEU CONNAÎT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Chaque cœur.</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Comme il approchait de Jérusalem et voyait la ville, il pleura sur elle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19:41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D’abord ce qu’il ressent.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Puis ce qu’il fait.</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Luc 19.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6 : Il a pleuré</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6 : Il a pleuré</dc:title>
  <dc:subject>PptxGenJS Presentation</dc:subject>
  <dc:creator>PptxGenJS</dc:creator>
  <cp:lastModifiedBy>PptxGenJS</cp:lastModifiedBy>
  <cp:revision>1</cp:revision>
</cp:coreProperties>
</file>