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5 : Il frappe encore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cinq. Une autre lettre, à une autre Église. Celle-ci est plus difficile à lire.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L’Église de Laodicée pensait que tout allait bien. Jésus n’avait pas grand-chose de bon à dire sur 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commence ainsi. Je connais tes œuvres, tu n'es ni froid ni bouillant. J'aimerais que tu sois ou froid ou bouillant 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cherchez deux choses. D’abord, la force de ce qu’il ressent devant ce qu’il voit. Ensuite, ce qu’il fait malgré tout, et où il se tient quand la lettre se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la foi tiède autour de vous vous a déçu, vous ressentez quelque chose que Jésus ressent. Mais cette lettre pose aussi une question plus discrète. Y a-t-il, dans votre propre vie, une porte à laquelle il frappe depuis un moment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Apocalypse, chapitre trois, versets quatorze à vingt-deux, et tendez l’oreille : on frappe.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frappe encore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Ils pensaient que tout allait bien.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Lui voyait autre chose.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connais tes œuvres, tu n'es ni froid ni bouillant. J'aimerais que tu sois ou froid ou bouillant 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APOCALYPSE 3:15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D’ABORD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force de ce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qu’il ressent.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ENSUITE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qu’il fait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malgré tout.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a-t-il une porte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dans votre propre vie 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Apocalypse 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5 : Il frappe encore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5 : Il frappe encore</dc:title>
  <dc:subject>PptxGenJS Presentation</dc:subject>
  <dc:creator>PptxGenJS</dc:creator>
  <cp:lastModifiedBy>PptxGenJS</cp:lastModifiedBy>
  <cp:revision>1</cp:revision>
</cp:coreProperties>
</file>