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4 : Très occupés, et loin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quatre. Aujourd’hui, vous allez lire une lettre que Jésus a envoyée à une Église bien réelle, dans la ville d’Éphèse.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Selon la plupart des critères, c’était une bonne Église. Travailleuse, patiente, vigilante face aux faux enseignements. La plupart d’entre nous seraient heureux d’en faire partie.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Jésus lui-même le dit. Tu as enduré et persévéré à cause de mon nom, et tu ne t'es pas lassé.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pourtant, il avait une chose contre elle. En lisant, cherchez laquelle, et demandez-vous pourquoi elle comptait davantage à ses yeux que tout ce qu’elle faisait de bien.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indice. Le Nouveau Testament appelle l’Église son épouse, et un époux ne cherche pas une maison bien tenue. Il veut le cœur de son épouse. Le pincement que vous ressentez quand une Église fait les choses machinalement en est peut-être un petit écho.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Apocalypse, chapitre deux, versets un à sept, et trouvez cette chose.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Très occupés, et loin</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bonne Église,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selon la plupart des critères.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Tu as enduré et persévéré à cause de mon nom, et tu ne t'es pas lassé.</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APOCALYPSE 2:3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Et pourtant,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chose.</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IL NE CHERCHE 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Une maison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bien tenue.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IL CHERCHE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Le cœur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de son épouse.</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Apocalypse 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4 : Très occupés, et loin</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4 : Très occupés, et loin</dc:title>
  <dc:subject>PptxGenJS Presentation</dc:subject>
  <dc:creator>PptxGenJS</dc:creator>
  <cp:lastModifiedBy>PptxGenJS</cp:lastModifiedBy>
  <cp:revision>1</cp:revision>
</cp:coreProperties>
</file>