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3 : Jésus l’a vu le premier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trois. Aujourd’hui, vous allez entendre certaines des paroles les plus dures que Jésus ait jamais prononcées.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Remarquez à qui elles s’adressaient. Pas à des gens qui n’avaient jamais entendu parler de Dieu. À des gens profondément religieux, qui donnaient la dîme scrupuleusement, connaissaient les Écritures, ne manquaient aucune réunion, et avaient perdu le cœur de l’affaire.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Alors si vous avez regardé l’Église en vous disant : il y a là quelque chose qui ne va pas du tout, vous n’êtes pas cynique. Vous voyez peut-être un peu de ce que Jésus voyait. Et il l’a vu le premier.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Écoutez comment il le dit. Guides aveugles ! Vous filtrez le moucheron et vous avalez le chameau.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allez lentement. Remarquez ce à quoi, selon lui, ils faisaient très attention, et ce qu’ils avaient laissé de côté. Puis remarquez le dehors et le dedans.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lire Matthieu, chapitre vingt-trois, versets vingt-trois à vingt-huit, lentement, et voyez ce que Jésus voit.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Jésus l’a vu le premier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aux gens du dehors.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Aux plus religieux.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CYNIQUE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Tout va mal.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quoi bon 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LUCIDE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peu de ce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Jésus voyait.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Guides aveugles ! Vous filtrez le moucheron et vous avalez le chameau.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MATTHIEU 23:24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Attentifs à quoi 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Qu’ont-ils laissé de côté 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Matthieu 23.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 : Jésus l’a vu le premier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3 : Jésus l’a vu le premier</dc:title>
  <dc:subject>PptxGenJS Presentation</dc:subject>
  <dc:creator>PptxGenJS</dc:creator>
  <cp:lastModifiedBy>PptxGenJS</cp:lastModifiedBy>
  <cp:revision>1</cp:revision>
</cp:coreProperties>
</file>