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Jour 2 : Dieu voit ce que nous ne voyons pas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Jour deux. L’histoire d’aujourd’hui parle d’un prophète envoyé choisir un roi, et d’un Dieu qui ne choisit pas comme nous.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Quand l’Église nous déçoit, nous réagissons à ce que nous pouvons voir. C’est réel, et cela compte. Mais nous ne voyons jamais que le fruit. Dieu, lui, voit la racine.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Et cela tranche dans les deux sens. Dieu voit le vide qui vous dérange plus clairement que vous. Et il voit aussi votre cœur à vous, pas seulement ce que vous pensez du cœur des autres.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Regardez Samuel quand le premier fils entre. Lorsqu'ils arrivèrent, il observa Eliab et pensa : Certainement, l'oint du Seigneur est ici devant lui.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 lisant, remarquez qui a l’air de faire l’affaire, et qui personne n’a même pensé à inviter. Puis remarquez ce que Dieu dit regarder.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Gardez les trois questions sous la main. Que dit ce passage sur Dieu ? Que dit ce passage sur les gens ? Et si c’est vrai, que ferais-je aujourd’hui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Allez lire Premier Samuel, chapitre seize, versets un à treize, deux fois. Et laissez-le vous regarder, vous aussi.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2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Dieu voit ce que nous ne voyons pas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Nous voyons le fruit.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Dieu voit la racine.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QUE NOUS VOYONS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Les mots. Les agendas.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Les attitudes.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QUE DIEU VOIT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Les cœurs.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nôtre aussi.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Lorsqu'ils arrivèrent, il observa Eliab et pensa : « Certainement, l'oint du Seigneur est ici devant lui. »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SAMUEL 16:6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Qui a le profil 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Qui a été oublié ?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TROIS QUESTIONS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dit ce passage sur Dieu 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dit ce passage sur les gens 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c’est vrai, que ferais-je aujourd’hui 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DÉFI DES 40 JOURS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Allez lire 1 Samuel 16.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2 : Dieu voit ce que nous ne voyons pas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comission.cc/fr/library/jesus-first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 2 : Dieu voit ce que nous ne voyons pas</dc:title>
  <dc:subject>PptxGenJS Presentation</dc:subject>
  <dc:creator>PptxGenJS</dc:creator>
  <cp:lastModifiedBy>PptxGenJS</cp:lastModifiedBy>
  <cp:revision>1</cp:revision>
</cp:coreProperties>
</file>