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d’abord : les quarante prochains 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venez de relire six semaines de vos propres mots. Ce que vous y avez trouvé est réel, que ce soit beaucoup, ou presque rien.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d’abord n’a jamais été une ligne d’arrivée. Souvenez-vous du mot qu’il a employé. Puis Il dit à tous : Si quelqu'un veut venir après Moi, qu'il renonce à lui-même, qu'il prenne sa croix chaque jour, et qu'il Me suive.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jour. Alors demain n’est pas la fin de quelque chose. C’est le premier jour des quarante suivants.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Continuez, et ne restez pas seul. Continuez à lire avec quelqu’un. Et aidez quelqu’un d’autre à ouvrir la Bible par lui-même, comme Philippe s’est assis à côté d’un étranger sur une route déserte.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Aimez votre Église comme Jésus l’aime, avec ses défauts. Il s’est livré pour elle, et il ne s’en est pas allé. Mais si quelque chose n’y va pas, des abus, une manipulation spirituelle ou un faux enseignement, ne restez pas silencieux.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si c’est encore difficile, c’est honnête, et c’est permis. Ainsi la foi vient de ce qu'on entend, et ce qu'on entend par la parole de Christ. Continuez à 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d’abord. Puis son peuple, comme il l’aime. Merci d’avoir marché ces quarante 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Les quarante prochains jours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Puis Il dit à tous : « Si quelqu'un veut venir après Moi, qu'il renonce à lui-même, qu'il prenne sa croix chaque jour, et qu'il Me suive. »</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9:23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 une ligne d’arrivée.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Chaque jour.</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Continuez avec quelqu’un.</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Aidez quelqu’un d’autre à lire.</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Aimez son Église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comme il l’aime.</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Ainsi la foi vient de ce qu'on entend, et ce qu'on entend par la parole de Christ.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ROMAINS 10:17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Jésus d’abord.</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Vos prochaines étapes sont juste en dessous.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Jésus d’abord : les quarante prochains jours</dc:title>
  <dc:subject>PptxGenJS Presentation</dc:subject>
  <dc:creator>PptxGenJS</dc:creator>
  <cp:lastModifiedBy>PptxGenJS</cp:lastModifiedBy>
  <cp:revision>1</cp:revision>
</cp:coreProperties>
</file>