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Bienvenue : Jésus d’abord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vous avez regardé l’Église et que vous en êtes ressorti déçu, ceci est pour vous. Que vous soyez encore sur les bancs, ou que vous ayez pris vos distances. Peut-être blessé par des gens qui parlaient au nom de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D’abord, félicitations. Si l’Église compte assez pour vous décevoir, vous êtes sans doute plus proche de Dieu que vous ne le pensez. Les indifférents ne sont pas en deuil.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cours ne vous demandera pas de défendre l’Église, ni de faire semblant. Il vous demande quelque chose de plus difficile. Mettre Jésus en premier, chaque jour, pendant quarante jours, et voir ce qu’il fait.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repose sur une seule phrase de Jésus. Puis Il dit à tous : Si quelqu'un veut venir après Moi, qu'il renonce à lui-même, qu'il prenne sa croix chaque jour, et qu'il Me suive.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Quinze à vingt minutes par jour, environ. Faites le point sur la veille. Priez une courte prière écrite. Lisez le passage deux fois, et racontez-le avec vos propres mots.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trois questions. Que dit ce passage sur Dieu ? Que dit ce passage sur les gens ? Si c’est vrai, que ferais-je aujourd’hui ? Puis une phrase qui commence par je vais, une personne à qui en parler, et une ligne sur votre journée.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image résume tout. Vous mangez le passage, vous le digérez, et la croissance, vous la laissez à Dieu, parce que cette part-là lui revient.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fois par semaine, pas de nouvelle lecture. Vous parlez de votre semaine avec un petit groupe, ou avec un ami de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ce que vous tapez reste dans ce navigateur. Rien n’est envoyé à personne.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grande partie de ce cours vous encourage à rester là où vous êtes. Ce conseil s’adresse aux déçus. S’il se passe dans votre Église quelque chose qui n’est pas juste, comme des abus, de la manipulation spirituelle ou un faux enseignement, rester sans rien dire n’est pas ce que Dieu ni ce cours vous demandent.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jour un commence par une chose : être honnête sur là où vous en êtes vraiment.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Jésus d’abord</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 indifférents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ne sont pas en deuil.</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CE N’EST 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Défendre l’Église.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Faire semblant.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C’EST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Jésus d’abord,</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chaque jour.</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Puis Il dit à tous : « Si quelqu'un veut venir après Moi, qu'il renonce à lui-même, qu'il prenne sa croix chaque jour, et qu'il Me suive. »</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9:23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Chaque jour</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Lire</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Raconter</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Demander</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Faire</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Manger. Digérer.</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Grandir.</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fois par semaine,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en parler.</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Vos réponses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restent chez vous.</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Si quelque chose ne va pas,</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parlez-en à quelqu’un de confiance.</a:t>
            </a:r>
            <a:endParaRPr lang="en-US" sz="4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Commencez par le Jour 1.</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Le Jour 1 commence sur la page du cours.</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Bienvenue : Jésus d’abord</dc:title>
  <dc:subject>PptxGenJS Presentation</dc:subject>
  <dc:creator>PptxGenJS</dc:creator>
  <cp:lastModifiedBy>PptxGenJS</cp:lastModifiedBy>
  <cp:revision>1</cp:revision>
</cp:coreProperties>
</file>