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Vivir en la casa del Padre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historia termina con el padre hablando con el hijo mayor. Pero algo de lo que dice es para los dos hijos, y para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Lucas quince, versículo treinta y uno. Hijo, dijo el padre, tú siempre estás conmigo, y todo lo que tengo es tuyo.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Volver a casa no es un solo momento emotivo en el camino. Es vivir en la casa, día tras día, con el Padre.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Casi nadie pierde la fe en un solo día. Primero se pierde el ritmo de todos los días.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el camino de regreso incluye un ritmo diario, tan sencillo que aguante una mala semana.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hay uno para empezar mañana. Descansa sobre una sola imagen. La comida.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Primero, cómaselo. Escoja un pasaje corto, una historia o unos cuantos versículos.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Léalo. Ese es el primer bocado.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Léalo otra vez. Esa es la masticada.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Después cuéntelo de nuevo con sus propias palabras, en voz alta o por escrito, sin ver. Eso es tragar.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¿Todavía no lo puede contar? Entonces no se lo ha tragado. Léalo otra vez hasta que pueda.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Después, digiéralo, con cuatro preguntas.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¿Qué me enseña esto de Dios?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¿Qué me enseña de las personas, y de mí?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¿Qué voy a obedecer? Escríbalo como voy a, con un día puesto.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Y, ¿a quién se lo voy a contar?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después, crecer. Esta última parte no es algo que usted hace. Es lo que Dios hace con lo que usted comió.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Primera de Corintios tres, versículos seis y siete. Yo planté, Apolos regó, pero fue Dios quien causó el crecimiento. Así que ni el que planta ni el que riega son de importancia, sino solo Dios, quien produce el crecimiento.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Usted come y digiere. El Espíritu hace crecer, y con los meses va a ver cambios que usted no habría podido producir.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¿Por dónde empezar? Lucas, historia por historia. O el mismo Lucas quince, ahora que sabe que habla de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Ahora, cuando vuelva a caer. Porque va a pasar, porque es humano, y la obra del Espíritu en usted lleva tiempo.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decídalo ahora. Regrese como regresó la primera vez. Con honestidad. Rápido. A un Padre que está mirando el camino.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se esconda un mes tratando de sentirse lo bastante arrepentido. Y no escriba un nuevo discurso de jornalero.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Confiese lo que es verdad. Primera de Juan uno, versículo nueve. Si confesamos nuestros pecados, Él es fiel y justo, para que nos perdone nuestros pecados y nos purifique de toda injusticia.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Cuénteselo a un amigo de confianza, y vuelva a lo siguiente que Él le dijo. Santiago cinco, versículo dieciséis. Por tanto, confesad vuestros pecados unos a otros y orad unos por otros, para que seáis sanados.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Proverbios veinticuatro, versículo dieciséis. Aunque el justo caiga siete veces, se levantará de nuevo. Levantarse es lo que usted practica.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padre dijo que era necesario celebrar. Alguien cerca de usted sigue en el país lejano. Su historia honesta, no un sermón, puede decirle que el Padre también lo espera.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después de estos siete capítulos, la siguiente clase es Caminando con Jesús.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Regrese de la misma manera, cada 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escoja una fecha y una hora, y comience con un pasaje corto. Después decida a quién va a llamar cuando caiga, y dígaselo desde 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 PARA LOS DOS HIJOS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los dos hijos,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para usted.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‘Hijo,’ dijo el padre, ‘tú siempre estás conmigo, y todo lo que tengo es tuyo.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15:31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momento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el camino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vivir en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casa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Primero se pierde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ritmo diario.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VIDA DIARIA QUE CUALQUIERA SOSTIENE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aguante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mala semana.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sola imagen: la comida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B8B59E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leer · releer · contar de nuevo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B8B59E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cuatro preguntas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B8B59E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crecimiento que Dios da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Comer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leer · releer · contar de nuevo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cuatro preguntas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crecimiento que Dios da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1587460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95575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BC6D29"/>
          </a:solidFill>
          <a:ln w="28575"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BOCADO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76238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224943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506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Releer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385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MASTICADA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56901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224943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506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Contar de nuevo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385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TRAGAR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1587460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95575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748475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8C95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BOCADO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76238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BC6D29"/>
          </a:solidFill>
          <a:ln w="28575"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Releer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MASTICADA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56901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224943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506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Contar de nuevo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385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TRAGAR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1587460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95575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748475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8C95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BOCADO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76238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748475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Releer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8C95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MASTICADA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56901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BC6D29"/>
          </a:solidFill>
          <a:ln w="28575"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Contar de nuevo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TRAGAR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¿No lo puede contar?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Léalo otra vez.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Digerir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leer · releer · contar de nuevo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cuatro preguntas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crecimiento que Dios da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me enseña esto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me enseña esto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me enseña de las personas — y de mí?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me enseña esto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me enseña de las personas — y de mí?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voy a obedecer esta semana?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me enseña esto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me enseña de las personas — y de mí?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voy a obedecer esta semana?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2476438" y="4508387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¿A quién se lo voy a contar?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Crecer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leer · releer · contar de nuevo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cuatro preguntas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crecimiento que Dios da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 planté, Apolos regó, pero fue Dios quien causó el crecimiento. Así que ni el que planta ni el que riega son de importancia, sino solo Dios, quien produce el crecimiento.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CORINTIOS 3:6–7 · OTB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SUYO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comer y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digerir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DEL ESPÍRITU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crecimiento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DÓNDE EMPEZAR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Lucas quince,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ahora que habla de usted.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VUELVA A CAER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va a pasar.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DECÍDALO AHORA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honestidad. Rápido.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un Padre que mira el camino.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esconda hasta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sentirse arrepentido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escriba otro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discurso de jornalero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confesamos nuestros pecados, Él es fiel y justo, para que nos perdone nuestros pecados y nos purifique de toda injusticia.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JUAN 1:9 · OTB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tanto, confesad vuestros pecados unos a otros y orad unos por otros, para que seáis sanados.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SANTIAGO 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aunque el justo caiga siete veces, se levantará de nuevo…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PROVERBIOS 24:16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CUÉNTESELO A ALGUIEN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 historia,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un sermón.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DESPUÉS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Caminando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Jesús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Regrese de la misma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manera, cada vez.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Escoja la hora.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Escoja a la persona.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Vivir en la casa del Padre</dc:title>
  <dc:subject>PptxGenJS Presentation</dc:subject>
  <dc:creator>PptxGenJS</dc:creator>
  <cp:lastModifiedBy>PptxGenJS</cp:lastModifiedBy>
  <cp:revision>1</cp:revision>
</cp:coreProperties>
</file>