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notesMasterIdLst>
    <p:notesMasterId r:id="rId3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notesMaster" Target="notesMasters/notesMaster1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 hermano mayor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Jesús no terminó la historia en la fiesta. Había otro hijo, todavía en el campo.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Lucas quince, versículo veintiocho. El hermano mayor se enojó y no quiso entrar. Así que su padre salió y le rogó.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Para quien regresa, este pasaje tiene dos hermanos mayores. Los que se va a encontrar, y el que tal vez sea usted.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Seamos honestos. No todo el mundo va a celebrar su regreso.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Algunos se van a acordar de lo que hizo. Otros van a llevar la cuenta. Otros lo van a tratar como si estuviera a prueba.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Fíjese cómo habla. Este hijo tuyo. No dice mi hermano.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 usted le tiene miedo a eso, no son ideas suyas. Pero fíjese en dos cosas.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Primero, el padre también salió a buscarlo a él. No lo echa. Le ruega.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Usted no tiene que odiar a los hermanos mayores que se encuentre. El Padre tampoco se ha rendido con ellos.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 segundo, la fiesta no esperó a que él la aprobara. La música ya estaba sonando. El becerro ya estaba en el fuego.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 negativa no quitó nada. La frialdad de otros no deshace su bienvenida. Su bienvenida la decide el Padre, no ellos.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 segundo hermano mayor cuesta más verlo, porque tal vez sea usted.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Algunos se fueron por una religión de hermano mayor. Reglas sin gozo. Deber sin amor. Gente que parecía estar llevando la cuenta.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Todos estos años te he servido. Si eso fue lo que lo sacó a usted, Jesús también lo vio.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 Él no le está pidiendo que vuelva a eso. Le está pidiendo que vuelva al Padre.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 algunos cargamos al hermano mayor contra la gente que nos hizo daño. Llevamos nuestra propia cuenta.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 comprensible. Pero es una carga pesada para llevarla a una casa de fiesta.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Volver a Dios sí incluye volver a Su familia. Nadie está hecho para caminar esto solo.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Hebreos diez, versículos veinticuatro y veinticinco. Y consideremos cómo estimularnos unos a otros al amor y a las buenas obras, no dejando de congregarnos.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Pero el orden importa. El padre corrió hacia el hijo antes de que viera a su hermano. Usted regresa primero al Padre.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 regreso no depende de volver a un templo antes de cierta fecha. Una iglesia no es el Padre.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Empiece por lo pequeño. Un creyente que camine con usted. Reúnanse seguido, lean juntos, y deje que ore por usted.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 familia espiritual va a venir, con tiempo y con sabiduría. Pero si fue en la iglesia donde lo hirieron, nadie debería apurarlo a volver a ese lugar.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Sobre la gente que le hizo daño, Jesús lo dice claro en Lucas seis. Orad por los que os maltratan.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Eso es obediencia para esta semana. Y no es lo mismo que reconciliarse. No significa volver a confiar, ni hacer como que no pasó nada.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veces reconciliarse no es seguro ni sabio, y usted no le debe a nadie acceso a su vida. Pero sí puede llevarle ese nombre al Padre y dejar que Él se encargue.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fiesta no espera al hermano mayor.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Dos pasos esta semana. Reúnase con un creyente y cuéntele con honestidad cómo le va. Y ore por una persona que le hizo daño, por su nombre, aunque solo pueda decir, Padre, encárgate Tú.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OTRO HIJO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Jesús no terminó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historia en la fiesta.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 hermano mayor se enojó y no quiso entrar. Así que su padre salió y le rogó.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LUCAS 15:28 · OTB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 QUE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 va a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encontrar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QUE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tal vez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sea usted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 QUE SE VA A ENCONTRAR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 todos van 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celebrar su regreso.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Algunos llevan la cuenta.</a:t>
            </a:r>
            <a:endParaRPr lang="en-US" sz="4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Otros esperan a ver si le dura.</a:t>
            </a:r>
            <a:endParaRPr lang="en-US" sz="4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Este hijo tuyo.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 «mi hermano».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 son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ideas suyas.</a:t>
            </a:r>
            <a:endParaRPr lang="en-US" sz="5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PRIMERO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 padre también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salió por él.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 Padre tampoco se ha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rendido con ellos.</a:t>
            </a:r>
            <a:endParaRPr lang="en-US" sz="5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B1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SEGUNDO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fiesta no esperó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su aprobación.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 FRIALDAD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 deshace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su bienvenida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 BIENVENIDA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decide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 Padre</a:t>
            </a:r>
            <a:endParaRPr lang="en-US" sz="3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QUE LLEVA POR DENTRO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Tal vez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sea usted.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Reglas sin gozo.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Deber sin amor.</a:t>
            </a:r>
            <a:endParaRPr lang="en-US" sz="5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Todos estos años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te he servido.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reglas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sin gozo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SINO AL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Padre</a:t>
            </a:r>
            <a:endParaRPr lang="en-US" sz="3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Llevamos nuestra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propia cuenta.</a:t>
            </a:r>
            <a:endParaRPr lang="en-US" sz="5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Una carga pesada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para una fiesta.</a:t>
            </a:r>
            <a:endParaRPr lang="en-US" sz="5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B1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PRIMERO EL PADRE, DESPUÉS LA FAMILIA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Nadie está hecho para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caminar esto solo.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 consideremos cómo estimularnos unos a otros al amor y a las buenas obras, no dejando de congregarnos…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HEBREOS 10:24–25 · OTB</a:t>
            </a:r>
            <a:endParaRPr lang="en-US" sz="15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ORDEN IMPORTA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Usted regresa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primero al Padre.</a:t>
            </a:r>
            <a:endParaRPr lang="en-US" sz="16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Una iglesia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 es el Padre.</a:t>
            </a:r>
            <a:endParaRPr lang="en-US" sz="5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EMPIECE POR LO PEQUEÑO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 creyente que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camine con usted.</a:t>
            </a:r>
            <a:endParaRPr lang="en-US" sz="16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Nadie debería apurarlo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volver a ese lugar.</a:t>
            </a:r>
            <a:endParaRPr lang="en-US" sz="52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…orad por los que os maltratan.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LUCAS 6:28 · OTB</a:t>
            </a:r>
            <a:endParaRPr lang="en-US" sz="15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ORAR POR ELLOS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obediencia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esta semana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ES LO MISMO QUE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volver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confiar</a:t>
            </a:r>
            <a:endParaRPr lang="en-US" sz="36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Llévele ese nombre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 Padre.</a:t>
            </a:r>
            <a:endParaRPr lang="en-US" sz="52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fiesta no espera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 hermano mayor.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PÓNGALO EN PRÁCTICA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Reúnase con uno.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Ore por uno.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29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 hermano mayor</dc:title>
  <dc:subject>PptxGenJS Presentation</dc:subject>
  <dc:creator>PptxGenJS</dc:creator>
  <cp:lastModifiedBy>PptxGenJS</cp:lastModifiedBy>
  <cp:revision>1</cp:revision>
</cp:coreProperties>
</file>