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Padre que corre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dar un paso más hacia Dios, pregúntese qué imagen de Él lleva por dentro.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Porque esa imagen marca todo lo que usted hace al volver a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mucha gente que viene de regreso, es un papá decepcionado, de brazos cruzados en la puerta, esperando una explicación.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se acerca despacito. Dice lo que tiene que decir. Y Él decide.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pinta una imagen completamente distinta. Y la pinta a propósito.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está, en Lucas quince, versículo veinte. Así que se levantó y fue a su padre. Pero cuando aún estaba lejos, su padre lo vio y fue movido a compasión; corrió hacia su hijo, lo abrazó y lo besó.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Vamos por partes. Cuando aún estaba lejos.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hijo todavía no ha llegado. No ha dicho ni una palabra. Es apenas una figurita en el camino.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padre lo vio. O sea, que estaba mirando. Nadie divisa a alguien tan lejos por casualidad.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Él estaba mirando el camino. Por cuánto tiempo, la historia no lo dice. El tiempo que hiciera falta.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Movido a compasión. No a enojo. No a una lista de lo que ese hijo le había costado. Compasión, de esa que se siente en las entrañas.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entonces, corrió.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esa cultura, el jefe de la casa no corría. Era indigno. Tenía que arremangarse la túnica delante de todo el pueblo.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corrió de todos modos. Él mismo acortó la distancia.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abrazó y lo besó. Antes de una sola palabra del discurso. Antes de cualquier promesa de portarse mejor.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bienvenida llegó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Acuérdese a quién le hablaba Jesús. Lucas quince, versículo dos. Y los fariseos y los escribas murmuraban, diciendo: Este hombre recibe a los pecadores y come con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historia es su respuesta. Así es Dios con el que viene de regreso.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su imagen de Dios es la de los brazos cruzados, la pregunta no es si se siente verdadera. Es si Jesús la dio. Y no la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eso importa qué imagen lleva. Esa imagen decide cómo usted 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Dios espera con los brazos cruzados, orar se vuelve una actuación. Palabras correctas. Sonar bien arrepentido. Demostrar que va en serio.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como nunca está seguro de hacerlo bien, ora cada vez menos, hasta que deja de orar.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si Dios es el Padre que corrió, orar es simplemente hablar con Él. Con honestidad. Cortito. Seguido. No tiene que ganarse a punta de actuación una bienvenida que ya sucedió.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Nuevo Testamento les da a los creyentes una palabra para esto. Pablo dice que el Espíritu de Dios nos lleva a clamar: Abba, Padre. Es la palabra que usa un niño para decirle a su papá.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Vamos a volver a eso en el próximo capítulo; es la clave de cómo Dios cambia a una persona. Por ahora, fíjese: lo primero que hace el Espíritu no es corregir su conducta. Es darle el nombre correcto para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Él estaba mirando el camino.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Entonces, esta semana, háblele a Dios como Padre todos los días. En la mañana, en la noche, en el bus, cuando sea. Empiece cada oración con Padre, y dígale simplemente lo que es verdad.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actúe. Él ya corrió. Escoja el día para empezar, y piense a quién le va a contar lo que notó.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UN PASO MÁS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imagen de Dios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lleva usted?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Marca cómo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vuelve.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IMAGEN QUE MUCHOS LLEVAN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Brazos cruzados.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Parado en la puerta.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da su explicación.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decide.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JESÚS LA PINTA DISTINTA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lo hace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propósito.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Así que se levantó y fue a su padre. Pero cuando aún estaba lejos, su padre lo vio y fue movido a compasión; corrió hacia su hijo, lo abrazó y lo besó.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PARTES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aún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estaba lejos.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Apenas una figurita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camino.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PADRE LO VIO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sea,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estaba mirando.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estaba mirando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camino.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enojo,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una lista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compasión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ENTONCES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Corrió.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ESA CULTURA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hombre así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corría.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mismo acortó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distancia.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una palabra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 discurso.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bienvenida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llegó primero.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los fariseos y los escribas murmuraban, diciendo: “Este hombre recibe a los pecadores y come con ellos.”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DE JESÚS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Así es Dios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usted.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LA PREGUNTA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¿se siente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verdadera?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¿la dio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Jesús?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IMPORTA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imagen decide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cómo usted ora.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TIENE LOS BRAZOS CRUZADOS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oración se vuelve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actuación.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Menos, y menos,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hasta dejarlo.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BRAZOS CRUZADOS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orar 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actuar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PADRE QUE CORRIÓ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orar 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platicar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8:15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Padre.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PRIMERO QUE HACE EL ESPÍRITU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nombre correcto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Dios.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estaba mirando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camino.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LOS DÍAS 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Empiece con Padre.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Dígale la verdad.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Háblele como Padre.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ya corrió.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Padre que corre</dc:title>
  <dc:subject>PptxGenJS Presentation</dc:subject>
  <dc:creator>PptxGenJS</dc:creator>
  <cp:lastModifiedBy>PptxGenJS</cp:lastModifiedBy>
  <cp:revision>1</cp:revision>
</cp:coreProperties>
</file>