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 no soy digno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el capítulo sobre el que se armó toda la clase. De camino a casa, el hijo fue ensayando un discurso.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Padre, he pecado contra el cielo y contra ti. Ya no soy digno de ser llamado tu hijo; trátame como a uno de tus jornaleros.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primera mitad es pura verdad. La segunda es la vergüenza hablando. Recíbame como empleado. Déjeme ganarme el pan.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Muchos que vuelven no cargan con una sola caída. Cargan con un patrón.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prometí a Dios que ya lo había dejado. Volví. Se lo prometí otra vez. Volví otra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deja dos pesos. El primero es la vergüenza. Le he fallado a Dios. Ya ha de estar cansado de mí.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segundo es la hipocresía. Decía que seguía a Jesús, quizás guiaba a otros, mientras aquello seguía. ¿Quién soy yo para volver?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alguno es suyo, mire lo que pasa cuando el hijo llega.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padre corrió hacia él primero. El hijo le dijo, Padre, he hecho mal contra el cielo y contra ti. Ya no soy digno de ser llamado tu hijo.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ensayo tenía tres líneas. Dice dos, y el padre lo interrumpe y pide la túnica.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línea de los jornaleros nunca se llega a decir.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Esa es la respuesta a la vergüenza. No un argumento de que no le falló. Un Padre que interrumpe el discurso.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ganas de aliviar la vergüenza por el camino fácil. Esta clase no lo hará, de tres maneras.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fingirá que el pecado no fue pecado. No necesita que le resten importancia. Necesita perdón.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lo dejará ganarse el regreso. Promesas, meses buenos, una prueba que usted mismo se pone. El padre lo rechaza 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no confundirá la confesión con superación personal. La Escritura reparte el trabajo bien claro.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confesamos nuestros pecados, Él es fiel y justo, para que nos perdone nuestros pecados y nos purifique de toda injusticia.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suyo es confesar, con honestidad y con detalle. El perdonar es de Él. El purificar es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Usted no se limpia primero y después confiesa. Usted confiesa, y Él hace la limpieza.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Ahora, el segundo peso. Un hipócrita aparenta. Eso era el esconderse.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Alguien que dice, hice esto, lo seguí haciendo, y aquí estoy, no está aparentando. Volver con honestidad es lo contrario de la hipocresía.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si es un patrón, el número de caídas no lo define. Porque aunque el justo caiga siete veces, se levantará de nuevo…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que lo distingue no es no caer. Es levantarse.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Casi todos en un patrón confiesan solo a Dios, a solas. Por tanto, confesad vuestros pecados unos a otros y orad unos por otros, para que seáis sanados.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Confesarle a Dios trae perdón. Confesarle a un creyente de confianza lo saca a la luz, donde pierde fuerza.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un mentor hace esta clase con usted, esa es la persona. Si no, un creyente maduro de su mismo sexo en quien confíe.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Padre nunca lo dejó terminar el discurso.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escriba el discurso que ha estado ensayando, cada línea, incluida la del jornalero.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 lea Lucas quince, del versículo veinte al veinticuatro, y tache lo que el Padre nunca le dejó decir.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confiese lo que pasó, a Dios y a una persona de confianza. Nombre y fecha.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CORAZÓN DE LA CLASE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discurso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el bolsillo.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Padre, he pecado contra el cielo y contra ti. Ya no soy digno de ser llamado tu hijo; trátame como a uno de tus jornaleros.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15:18–19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Déjeme ganarme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pan.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UNA CAÍDA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patrón.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lo prometí otra vez.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Volví otra vez.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PESO: LA VERGÜENZA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«Ya ha de estar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cansado de mí.»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PESO: LA HIPOCRESÍA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«¿Quién soy yo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volver?»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MIRE CON ATENCIÓN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pasa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llega.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hijo le dijo, ‘Padre, he hecho mal contra el cielo y contra ti. Ya no soy digno de ser llamado tu hijo.’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ENSAYADO (V19)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tres líneas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DICHO (V21)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dos, y luego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túnica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línea del jornalero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nunca se dice.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RESPUESTA A LA VERGÜENZA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Padre que interrumpe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discurso.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COSAS QUE NO HARÁ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 de alivio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barato.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restarle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importancia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perdón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se gana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regreso.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Confesar no 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superarse.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confesamos nuestros pecados, Él es fiel y justo, para que nos perdone nuestros pecados y nos purifique de toda injusticia.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JUAN 1:9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SUYO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confesar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DE ÉL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perdonar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purificar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Usted confiesa.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hace la limpieza.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HIPOCRESÍA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Esconderse era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aparentar.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HIPOCRESÍA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esconderse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CONTRARIO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volver con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honestidad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aunque el justo caiga siete veces, se levantará de nuevo…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PROVERBIOS 24:16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levanta.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tanto, confesad vuestros pecados unos a otros y orad unos por otros, para que seáis sanados.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SANTIAGO 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perdón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 CREYENTE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la luz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QUIÉN DECIRLE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creyente de confianza,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nombre.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Padre nunca lo dejó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terminar el discurso.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Escriba su discurso.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línea.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Tache lo que Él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nunca dejó decir.</a:t>
            </a:r>
            <a:endParaRPr lang="en-US" sz="5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Confiese a Dios, y a uno.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Nombre y fecha.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 no soy digno</dc:title>
  <dc:subject>PptxGenJS Presentation</dc:subject>
  <dc:creator>PptxGenJS</dc:creator>
  <cp:lastModifiedBy>PptxGenJS</cp:lastModifiedBy>
  <cp:revision>1</cp:revision>
</cp:coreProperties>
</file>