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Volver en sí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hijo está sentado en un corral de cerdos, con tanta hambre que envidia a los animales. Y entonces algo pasa por dentro.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Cuando se dio cuenta de su situación, dijo, ¡cuántos jornaleros de mi padre tienen comida de sobra, y yo aquí muriéndome de hambre!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ese momento siempre se le ha llamado volver en sí. Despertó. Vio dónde estaba, y se acordó de dónde quedaba la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 levantaré e iré a mi padre y le diré: Padre, he pecado contra el cielo y contra 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luego viene la línea más sencilla de la historia. Así que se levantó y fue a su padre.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Ahora fíjese en lo que no hizo.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buscó primero un mejor trabajo. No esperó a juntar suficiente para devolver algo de lo que gastó.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se bañó, ni consiguió ropa nueva, ni ordenó su vida. No esperó a sentirse hijo otra vez.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Nada cambió antes de que se pusiera de pie. Con hambre. Sucio. El mismo que lo había malgastado 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levantó y se fue.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Eso es lo más importante de toda esta clase, así que vale la pena decirlo despacio. Usted no se arregla antes de volver.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Casi todos los que quieren volver tienen un plan que suena responsable. Primero voy a dejar aquello, y a poner mi vida en orden.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cuando ya esté mejor, vuelvo a la iglesia, empiezo a orar otra vez, y esta vez sí va a ser en serio.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 honesto sobre cómo le ha ido con ese plan. Para la mayoría, es justo el plan que ya fracasó.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Tratamos de limpiarnos lo suficiente para acercarnos a Dios, y no pudimos. Y cada fracaso alejó más el regreso.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plan suena humilde. En la práctica, lo deja en el corral, esperando llegar a ser alguien que merezca salir de ahí.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Volver a casa no es el premio por haber cambiado. Volver a casa es donde empieza el cambio.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el resto de la historia muestra quién hace el cambio. No es el hijo. Es el Padre, por Su Espíritu.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que el hijo sí tenía era una decisión y un rumbo. No un sentimiento. No un plan para superarse. Un paso hacia una persona.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se ve la obediencia al principio. Pequeña, concreta, y dirigida al Padre.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usted puede ser una oración honesta, en voz alta, hoy. O abrir una Biblia por primera vez en años.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decirle a una persona que sigue a Jesús, quiero volver, y no sé cómo.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dejar eso que usted ya sabe que lo tiene en el país lejano. No para ganarse la bienvenida. Para dar la vuelta hacia la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Cualquiera de estos es un paso. Ninguno es una limpieza. Va a llegar sucio igual. De eso se trata.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fíjese, todavía llevaba su discurso preparado. Trátame como a uno de tus jornaleros. Iba a casa esperando quedar a prueba.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 discurso tiene su propio capítulo, el siguiente. Por ahora, solo fíjese que fue de todos modos, cargando su vergüenza. Usted también puede.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se arregló. Se levantó.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escoja un paso de esa lista. No el heroico. El más pequeño que de verdad va a hacer.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Póngale fecha, hágalo, y cuéntele a una persona que lo hizo.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LOS CERDOS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algo pasa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dentro.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Cuando se dio cuenta de su situación, dijo, ‘¡Cuántos jornaleros de mi padre tienen comida de sobra, y yo aquí muriéndome de hambre!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15:17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VOLVER EN SÍ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acordó de dónde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quedaba la casa.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 levantaré e iré a mi padre y le diré: Padre, he pecado contra el cielo y contra ti.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15:18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Así que se levantó y fue a su padre.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15:20 · OTB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MIRE OTRA VEZ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hizo.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 mejor trabajo.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 devolver nada.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 ropa limpia.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 esperar sentirlo.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 CAMBIÓ ANTES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hambre.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Sucio.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levantó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se fue.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DÍGALO DESPACIO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Usted no se arregla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antes de volver.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Primero voy a poner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 vida en orden.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«Y esta vez sí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 a ser en serio.»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el plan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fracasó.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fracaso alejó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más el regreso.</a:t>
            </a:r>
            <a:endParaRPr lang="en-US" sz="5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SUENA 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humildad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FUNCIONA COMO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quedarse en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corral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EL PREMIO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Volver a casa es donde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empieza el cambio.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HACE EL CAMBIO?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Padre,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Su Espíritu.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plan para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superarse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paso hacia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persona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OBEDIENCIA, AL PRINCIPIO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Pequeña. Concreta.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Dirigida al Padre.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oración honesta.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Biblia abierta.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Quiero volver,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no sé cómo.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ganarse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bienvenida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dar la vuelta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hacia la casa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PASO, NO UNA LIMPIEZA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 a llegar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sucio igual.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DISCURSO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Iba a casa esperando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quedar a prueba.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Fue de todos modos.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Usted también puede.</a:t>
            </a:r>
            <a:endParaRPr lang="en-US" sz="5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se arregló.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levantó.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el paso heroico.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de verdad.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paso. Una fecha.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persona que sabe.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Volver en sí</dc:title>
  <dc:subject>PptxGenJS Presentation</dc:subject>
  <dc:creator>PptxGenJS</dc:creator>
  <cp:lastModifiedBy>PptxGenJS</cp:lastModifiedBy>
  <cp:revision>1</cp:revision>
</cp:coreProperties>
</file>