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país lejano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vez Jesús contó la historia de un hombre que tenía dos hijos.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menor pidió su herencia antes de tiempo. Era como decirle, ojalá ya estuviera muerto, deme la plata de una vez. Y el padre se la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mucho después, el hijo menor reunió todo lo que tenía y se fue a un país lejano, donde derrochó su fortuna viviendo de manera desenfrenada.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vino el hambre, y los cerdos. Deseaba llenar su estómago con las algarrobas que comían los cerdos, pero nadie le daba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está viendo esto, algo de esa escena le suena conocido. Tal vez no los detalles. La distancia.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usted estaba cerca. Ahora ya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hijo se fue a propósito. No todos. Hay muchos caminos al país lejano, y el suyo merece tener nombre.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Algunos se fueron alejando. Nadie decidió nada. Una mudanza, un trabajo nuevo, y un día se da cuenta de que lleva dos años sin orar.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Otros volvieron a algo que ya habían dejado. Usted sabía que no. Tal vez le prometió a Dios que era la última vez, más de una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Como le dio vergüenza, dejó de aparecer. El esconderse se volvió la distancia.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Otros se desilusionaron de Dios. Oró y no pasó nada. Se murió alguien, o se acabó un matrimonio, y el silencio del cielo empezó a sonar como respuesta.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a otros los hirió la iglesia, o los cristianos. Los juzgaron, los usaron, les mintieron, gente que hablaba en nombre de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ese es su camino, óigalo claramente. Lo que le hicieron estuvo mal, y así no trata Jesús a la 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camino de casi todos es una mezcla. No tiene que ordenarlo a la perfección. Solo tiene que ser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 es lo primero que pide esta clase, y es más pequeño de lo que piensa. Dígale a Dios dónde está de verdad.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dónde ya debería estar. No la versión arreglada, ni el discurso que daría después de unos meses buenos.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lugar real. Hace años que no le hablo. Estoy enojado con Usted. Sigo haciendo aquello.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no es orar mal. Es la oración más honesta que hay, y los Salmos están llenos de oraciones así.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Dios no está esperando una mejor versión de usted. Hoy no tiene que arreglar nada. El camino a casa empieza con la honestidad.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 fíjese dónde deja Jesús al hijo. Muerto de hambre, solo, envidiando a los cerdos. El país lejano es real, y cuesta.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ahí no termina la historia. Y Lucas nos dice a quiénes les estaba hablando Jesús.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 todos los recaudadores de impuestos y pecadores se acercaban para escuchar a Jesús. Y los fariseos y los escribas murmuraban, diciendo: este hombre recibe a los pecadores y come con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 esta historia es la respuesta de Jesús a esa queja. Él recibe a gente como el hijo menor. Gente como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puede empezar desde donde de verdad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busque diez minutos tranquilos. Lea Lucas quince, del versículo once al dieciséis, dos veces, despacio.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 dígale a Dios, en voz alta o en papel, cómo llegó hasta aquí y dónde está ahora. No lo arregle.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cuéntele a una persona que ya empezó. Fecha para la oración, y nombre para 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hombre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tenía dos hijos.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Deme la plata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una vez.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mucho después, el hijo menor reunió todo lo que tenía y se fue a un país lejano, donde derrochó su fortuna viviendo de manera desenfrenada.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Deseaba llenar su estómago con las algarrobas que comían los cerdos, pero nadie le daba nada.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LOS DETALLES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distancia.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estaba cerca.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Ahora ya no.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PAÍS LEJANO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Muchos caminos.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suyo tiene nombre.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ALEJARSE POCO A POCO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decidió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PECADO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«La última vez»,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más de una vez.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EL ESCONDERSE QUE VIENE DESPUÉS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esconderse 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volvió la distancia.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DESILUSIÓN CON DIOS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silencio sonó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respuesta.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HERIDAS DE LA IGLESIA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gente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hablaba por Dios.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ÓIGALO CLARAMENTE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Estuvo mal. Así 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trata Jesús a la gente.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HACE FALTA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ordenarlo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la perfección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HACE FALTA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honesto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respecto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PRIMER PASO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Dígale a Dios dónde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de verdad.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dónde debería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dónde está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verdad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 años que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le hablo.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oración más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honesta que hay.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camino a casa empieza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la honestidad.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HAMBRE. SOLO.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país lejano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cuesta.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EL FINAL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¿Quiénes estaban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escuchando?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Ahora todos los recaudadores de impuestos y pecadores se acercaban para escuchar a Jesús. Y los fariseos y los escribas murmuraban, diciendo: “Este hombre recibe a los pecadores y come con ellos.”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15:1–2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recibe a gente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usted.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Puede empezar desde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donde de verdad está.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Diez minutos tranquilos.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Lucas 15:11–16, dos veces.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Dígale a Dios dónde está.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lo arregle.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Fecha para la oración.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Nombre para la persona.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país lejano</dc:title>
  <dc:subject>PptxGenJS Presentation</dc:subject>
  <dc:creator>PptxGenJS</dc:creator>
  <cp:lastModifiedBy>PptxGenJS</cp:lastModifiedBy>
  <cp:revision>1</cp:revision>
</cp:coreProperties>
</file>