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Él nos amó primero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Esto es lo que más libera en toda la clase. Usted no puede obligarse a amar a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Probablemente ya lo intentó. Intentó sentir más, orar con más fuerza, y decirlo con más ganas el domingo.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no funcionó, porque el amor no sale de apretar los dientes.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esto sí lo puede hacer. Puede conocerlo. Puede acercarse a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puede permitir que el conocimiento de quién es Él transforme, poco a poco, la razón por la que lo busca.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amamos a Él solo porque Él nos amó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Vuelva al principio de la clase. Tal vez se acercó a Dios por miedo, o por necesidad.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Estaba bien. Él le recibió ahí.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la verdad más profunda entre usted y Dios no es cómo llegó usted a Él. Es que Él llegó a usted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de su miedo, antes de su necesidad, antes de que pensara en Él, ya le amaba, y envió a su Hijo por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amor nunca es el punto de partida. Es la respuesta.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la invitación de esta clase nunca fue, ame más a Dios. Eso sería una cosa más en la que fallar.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invitación es esta. Venga a conocer al Dios que ya le amó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Siga leyendo para ver quién es Él. Siga viniendo a Él, a veces, con las manos vacías.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Siga obedeciendo lo siguiente, aunque el sentimiento no esté. Siga diciéndole con honestidad dónde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fíjese en lo que Él hace.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miedo da paso a la necesidad, la necesidad al conocimiento, el conocimiento a la confianza, y la confianza, a su tiempo, al amor.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guardó la hoja de dos columnas del capítulo uno, sáquela.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la columna de, quiero aprender a acercarme a Dios porque Él es, agregue lo que ha aprendido de Él en estos diez capítulos.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¿Está más llena que antes?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escriba una oración. La suya, con honestidad. Si quiere un lugar por dónde empezar, pruebe 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Dios, quiero aprender a amarte por quien eres. Reconozco que muchas veces te busco por miedo, o por lo que necesito. Hoy quiero conocerte.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 la frase para llevar. No tengo que forzarlo. Él me amó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ore su oración. Luego escoja una de las seis prácticas del capítulo siete, y siga con 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Póngale día, y cuéntele a alguien lo que esta clase le ha mostrado acerca de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 NOS AMÓ PRIMERO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puede obligarse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amar a Dios.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Sentir más.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Orar con más fuerza.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amor no sale de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apretar los dientes.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SÍ PUEDE HACER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Conocerlo.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Acercarse.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conocerlo cambie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qué lo busca.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amamos a Él solo porque Él nos amó primero.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JUAN 4:19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DONDE TODO EMPEZÓ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Miedo.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Necesidad.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le recibió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ahí.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cómo llegó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usted a Él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Él llegó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primero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le amaba.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Envió a su Hijo.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el punto de partida.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la respuesta.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INVITACIÓN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«ame más a Dios».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Venga a conocer al Dios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ya le amó primero.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ver quién es.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las manos vacías.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siguiente.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honestidad.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Fíjese en lo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Él hace.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CAMINO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Miedo → Necesidad → Conocimiento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 Confianza → Amor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MIRE HACIA ATRÁS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hoja 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 columnas.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Quiero aprender a acercarme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Él es…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¿Está más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llena?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ORACIÓN PARA EMPEZAR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suya.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honestidad.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Hoy quiero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conocerte.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tengo que forzarlo.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me amó primero.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Órela.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Siga con una práctica.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Día para empezar.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 a quien contarle de Dios.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Él nos amó primero</dc:title>
  <dc:subject>PptxGenJS Presentation</dc:subject>
  <dc:creator>PptxGenJS</dc:creator>
  <cp:lastModifiedBy>PptxGenJS</cp:lastModifiedBy>
  <cp:revision>1</cp:revision>
</cp:coreProperties>
</file>