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pregunta para reflexionar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capítulo es corto a propósito. Hace una sola pregunta, y el trabajo es suyo.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Busque un lugar tranquilo. Tómela despacio, y más de una vez.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Dios no me diera ninguna de las cosas que hoy le estoy pidiendo, ¿seguiría queriendo conocerlo, caminar con Él y tener una relación con Él?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Quédese con ella un momento, antes de contestar.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Fíjese cómo le da la vuelta a la pregunta del capítulo uno. Aquella preguntaba por todo lo que usted quiere, sin Dios. Esta pregunta por Dios, sin las cosas que usted quiere.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Ahora, esto es lo que esta pregunta no es. No es una trampa.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está aquí para probar que usted no ama de verdad a Dios, ni para hacerle sentir un fraude.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su respuesta honesta es, no estoy seguro, o incluso, todavía no, usted no ha fallado en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pregunta es como el punto de usted está aquí, en un mapa.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juzga el lugar. Solo le dice dónde está parado, para que vea hacia dónde caminar.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es una pregunta para condenarnos, sino para identificar dónde estamos en nuestro proceso de crecimiento.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Casi nadie se la hace, porque nos da un poco de miedo la respuesta.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Pero nadie crece desde un lugar que no quiere mirar.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personas de la Biblia que más crecieron fueron las que le dijeron a Dios con honestidad dónde estaban de verdad.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David escribió salmos de queja. El hombre del Salmo setenta y tres admitió que casi se apartó, y lo dejó escrito para que todos lo cantaran.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honestidad fue el principio de su cercanía.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acuérdese de dónde empezó esta clase, en Primera de Juan, capítulo cuatro.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amamos a Él solo porque Él nos amó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 cual sea su respuesta hoy, el amor de Dios por usted ya está decidido.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contesta esta pregunta para ganarse nada. La contesta para conocerse, y para seguir conociéndolo a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 tome diez minutos y escriba su respuesta. Con honestidad. Nadie más tiene que verla, a menos que usted quiera.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ha guardado la hoja de dos columnas del capítulo uno, mírela otra vez. ¿Se ha movido algo?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va la frase para esta semana. Dios ya me amó primero. Puedo darme el lujo de ser honesto.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escriba su respuesta honesta a la pregunta. Luego ore a Dios esa misma respuesta, tal como la escribió.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Póngale día a lo que va a escribir. Y si así lo decide, cuéntele a una persona lo que aprendió.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PREGUNTA PARA REFLEXIONAR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pregunta.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trabajo es suyo.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lugar tranquilo.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Despacio.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Ninguna de las cosas que pido.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¿Seguiría queriéndolo a Él?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Quédese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ella.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 lo que quiero,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Él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9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Él, sin lo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quiero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NO 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trampa.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PARA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probar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ama a Dios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PARA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hacerle sentir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fraude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«Todavía no»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fallar.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USTED ESTÁ AQUÍ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punto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el mapa.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un juicio.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una ubicación.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PARA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condenarnos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 PARA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ubicarnos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HACERLA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poco de miedo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la respuesta.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Nadie crece desde un lugar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no quiere mirar.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Honestos sobre dónde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estaban de verdad.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DAVID · SALMO 73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Quejas.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Casi se apartó.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honestidad fue el principio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su cercanía.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Dónde empezó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 clase.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amamos a Él solo porque Él nos amó primero.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JUAN 4:19 · OTB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 amor por usted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 está decidido.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PARA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ganarse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 PARA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conocerse,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conocerlo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ESCRÍBALO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Diez minutos.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honestidad.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HOJA DE DOS COLUMNAS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¿Se ha movido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algo?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 ya me amó primero.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Puedo darme el lujo de ser honesto.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Escríbala.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Órela.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Día para escribir.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Alguien, si así lo decide.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pregunta para reflexionar</dc:title>
  <dc:subject>PptxGenJS Presentation</dc:subject>
  <dc:creator>PptxGenJS</dc:creator>
  <cp:lastModifiedBy>PptxGenJS</cp:lastModifiedBy>
  <cp:revision>1</cp:revision>
</cp:coreProperties>
</file>