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¿Cómo sé que mi amor está creciendo?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sentimientos van y vienen. Algunas de las personas más fieles que han existido pasaron temporadas largas sin sentir nada hacia Dios.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Así que, si usted mide su amor por lo bonito que se siente un domingo, va a andar confundido casi siempre.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Hay mejores señales. Aquí van seis. No necesita todas. Fíjese si alguna está empezando.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Una. Quiero conocer más a Dios, no solamente obtener cosas de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encuentra en un pasaje, preguntándose qué dice de Él, no solo qué dice que haga.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Dos. Quiero agradarlo, no solamente evitar el castigo.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Hace lo correcto, y nota que la razón ha cambiado. Ya es menos, más me vale, y más, quiero alegrarlo.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Tres. Aprendo a confiar aun cuando no entiendo. Algo no salió como quería, y usted se acercó a Dios en vez de alejarse.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Cuatro. La obediencia comienza a ser una respuesta de amor. Hacer lo que Él dice se siente menos como reglas, y más como responderle a alguien que uno conoce.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Cinco. Comienzo a amar a otros como expresión de mi amor a Dios. Juan lo dice sin rodeos.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alguien dice: Amo a Dios, y sin embargo odia a su hermano o hermana, es un mentiroso; porque el que no ama a su hermano o hermana a quien ha visto, no puede amar a Dios, a quien no ha visto. Y este es el mandamiento que tenemos de Él: que el que ama a Dios debe amar también a su hermano y hermana.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amor al Dios que no vemos se nota en cómo tratamos a la gente que sí vemos.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se encuentra con más paciencia en casa, más lento para dar a alguien por perdido, más dispuesto a ayudar, puede ser su amor a Dios, creciendo.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Seis. Dios mismo empieza a ser mi mayor deseo, no solamente sus bendiciones.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 la pregunta del salmista, del capítulo tres. ¿A quién tengo yo en los cielos sino a ti?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llega de un solo golpe. Pero un día se da cuenta de que preferiría tenerlo a Él antes que lo que le estaba pidiendo.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Ahora, no convierta esta lista en otro motivo de culpa.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es un examen para aprobar. Es una manera de notar lo que Dios ya está haciendo en usted.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Celebre las señales pequeñas. Son obra de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Aquí va la frase para esta semana. El amor a Dios se nota en cómo trato a la gente que sí veo.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semana, escoja la señal que más quiere ver en su vida.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Luego escoja una cosa concreta que va a hacer esta semana y que vaya con ella. Si es la quinta, tal vez sea una llamada a alguien a quien ha estado evitando.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Póngale día, y cuénteselo a una persona.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¿CÓMO SÉ QUE MI AMOR ESTÁ CRECIENDO?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Los sentimientos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van y vienen.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por lo bonito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un domingo.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 SEÑALES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Ninguna 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sentimiento.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Conocerlo más, no solo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obtener cosas.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dice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Él.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Agradarlo, no solo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evitar el castigo.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más me vale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quiero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alegrarlo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Hacia Dios,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lejos de Él.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CUATRO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Responderle a alguien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conoce.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Amar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otros.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alguien dice: “Amo a Dios,” y sin embargo odia a su hermano o hermana, es un mentiroso; porque el que no ama a su hermano o hermana a quien ha visto, no puede amar a Dios, a quien no ha visto. Y este es el mandamiento que tenemos de Él: que el que ama a Dios debe amar también a su hermano y hermana.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JUAN 4:20–21 · OTB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Dios que no vemos.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gente que sí.</a:t>
            </a:r>
            <a:endParaRPr lang="en-US" sz="5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Más paciencia.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Más lento para juzgar.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Dios mismo, no solo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sus bendiciones.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¿A quién tengo yo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los cielos sino a ti?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Preferiría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tenerlo a Él.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 PARA CALIFICARSE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 otro motivo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culpa.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examen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aprobar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Dios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ya está haciendo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Celebre las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señales pequeñas.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amor a Dios se nota en cómo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trato a la gente que sí veo.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señal.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Tal vez una llamada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ha evitado.</a:t>
            </a:r>
            <a:endParaRPr lang="en-US" sz="5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PÓNGALO EN PRÁCTICA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señal. Un día.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Alguien a quien contarlo.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¿Cómo sé que mi amor está creciendo?</dc:title>
  <dc:subject>PptxGenJS Presentation</dc:subject>
  <dc:creator>PptxGenJS</dc:creator>
  <cp:lastModifiedBy>PptxGenJS</cp:lastModifiedBy>
  <cp:revision>1</cp:revision>
</cp:coreProperties>
</file>