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Cuando quiero amar a Dios, pero no sé cómo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estas alturas tal vez esté pensando: yo quiero esto. Quiero amar a Dios por quien Él es. Solo que no sé cómo.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 un lugar honesto, y está más adelante de lo que parece. Querer amarlo ya es una forma de amor.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sentimiento no se puede forzar. Pero sí hay cosas que usted puede hacer, y el amor suele crecer por ese camino. Aquí van seis.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Una. Sea honesto con Dios. Dígale exactamente dónde está.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Algo así. Dios, quiero amarte, pero todavía no sé cómo. Quiero conocerte por quien eres. Ayúdame.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Esa oración no le ofende. La ha estado esperando.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Dos. Conozca a Dios en su Palabra. Llévese la pregunta del capítulo cinco. ¿Qué me está mostrando este pasaje acerca de quién es Dios?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 para conocerlo a Él, no solo para buscar instrucciones.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Tres. Pase tiempo con Dios sin pedirle nada. De vez en cuando, venga a Él sin lista.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Adore, agradezca, reflexione, simplemente con el deseo de conocerlo. Si se siente raro, fíjese en eso. Tal vez sea la primera vez que llega a Él con las manos vacías a propósito.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Cuatro. Recuerde lo que Dios ha hecho. No solo sus regalos. Reconozca el carácter de Dios detrás de ellos.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Aquella vez que le proveyó muestra su fidelidad. Aquella vez que no se dio por vencido con usted muestra su paciencia. Aquella vez que le perdonó muestra su misericordia.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Cada regalo le dice algo del Dador.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Cinco. Obedezca aunque sus emociones todavía no estén ahí. Así lo dijo Jesús.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Porque si me amáis, obedeceréis mis mandamientos. El que tiene mis mandamientos y los guarda, ese es el que me ama. El que me ama será amado por mi Padre, y yo también lo amaré y me revelaré a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en la promesa del final. Al que obedece, Jesús se le revela.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obediencia no es solo lo que hace el amor. Es una de las maneras en que el amor crece. Usted hace lo siguiente que Él dice, y haciéndolo llega a conocerlo.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Eso no es legalismo. Es el amor en acción.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Seis. Aprenda a reconocer su obra en lo cotidiano. Al final del día, hágase tres preguntas.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¿Dónde vi hoy la bondad de Dios? ¿Qué aprendí hoy acerca de Él? ¿Dónde estoy aprendiendo a confiar?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respuestas van a ser pequeñas. Una bondad, una provisión, un rato de paz. Así empieza, en pequeño.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intente las seis esta semana. Escoja una, la que de verdad va a hacer, y póngale día.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va la frase para esta semana. No puedo forzar el amor. Puedo acercarme, y obedecer lo siguiente.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Escriba su práctica y su primer paso. Póngale día, y cuéntele a una persona que lo hizo.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QUIERO AMAR A DIOS, PERO NO SÉ CÓMO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Solo que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sé cómo.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Querer amarlo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 es amor.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PUEDE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forzar un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sentimiento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 PUEDE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hacer seis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cosas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Sea honesto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Dios.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Dios, quiero amarte,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pero todavía no sé cómo.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ha estado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esperando.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Conózcalo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su Palabra.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conocerlo,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solo instrucciones.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Venga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lista.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Las manos vacías,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propósito.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CUATRO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Reconozca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 carácter.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Fidelidad. Paciencia.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Misericordia.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regalo le dice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algo del Dador.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Obedezca antes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 sentimiento.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si me amáis, obedeceréis mis mandamientos. … El que tiene mis mandamientos y los guarda, ese es el que me ama. El que me ama será amado por mi Padre, y yo también lo amaré y me revelaré a él.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JUAN 14:15, 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 que obedece,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 se le revela.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HACE EL AMOR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obedece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CRECE EL AMOR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obedeciendo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legalismo.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amor en acción.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 obra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lo cotidiano.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FINAL DEL DÍA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Bondad. Aprendizaje.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Confianza.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Así empieza,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pequeño.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ESCOJA UNA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práctica.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día.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puedo forzar el amor.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Puedo acercarme, y obedecer.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práctica. Un día.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Alguien a quien contarlo.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Cuando quiero amar a Dios, pero no sé cómo</dc:title>
  <dc:subject>PptxGenJS Presentation</dc:subject>
  <dc:creator>PptxGenJS</dc:creator>
  <cp:lastModifiedBy>PptxGenJS</cp:lastModifiedBy>
  <cp:revision>1</cp:revision>
</cp:coreProperties>
</file>