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Dios no me da lo que quiero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todo sale como queremos, es fácil decir que Dios es bueno.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Salió el trabajo. Los exámenes salieron bien. El dinero llegó justo a tiempo. Esos días a nadie le cuesta alabar 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verdadera prueba de lo que uno ama llega los otros días.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está la pregunta, clarita. ¿Amo al Dador, o solamente sus regalos?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respuesta aparece cuando el regalo no llega. Cuando usted oró, y la respuesta fue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fue espera, y la espera ya lleva años.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lo que más amaba era lo que Dios da, esos son los días en que uno se enfría. Y si es honesto, tal vez le ha pasado.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amor empieza a madurar cuando aprendemos a confiar en Dios, aun cuando no entendemos sus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Suena más o menos así. Aunque no entienda lo que Dios está haciendo, sigo queriendo conocerlo, confiar en Él, y caminar con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no es resignación. Y no es fingir que la pérdida no duele.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decidir que quién es Dios importa más que lo que le dio esta semana.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profeta Habacuc termina su libro imaginando que todo se pierde.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hay higos, no hay uvas, no hay aceitunas, no hay cosecha, y no quedan animales en los corrales. Para un agricultor, eso es todo. Y entonces dice 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Aunque la higuera no florezca, ni en las vides haya frutos; aunque falte el producto del olivo, y los campos no den alimento; aunque falten las ovejas del redil, y no haya vacas en los establos, con todo, yo me alegraré en el Señor, y me gozaré en el Dios de mi salvación.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todo, yo me alegraré en el Señor. No en la cosecha. En el Señor.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suena cuando el Dador se ha vuelto lo principal.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póngale nombre. Piense en algo que le está pidiendo a Dios ahora mismo. Algo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¿Qué le estoy pidiendo a Dios? Y si Dios me responde que no, ¿qué sería lo más difícil para mí?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¿Puedo seguir confiando en quién es Dios, aunque no obtenga lo que quiero?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 vez todavía no pueda contestar que sí a la última. Está bien.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 honesto al respecto es el comienzo de la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esta semana. Quiero al Dador más que al regalo.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escriba lo que está pidiendo. Debajo, escriba una cosa que sabe que es verdad acerca de Dios, y que seguiría siendo verdad aunque la respuesta fuera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ore las dos cosas. Póngale día a lo que va a escribir, y cuénteselo a una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DIOS NO ME DA LO QUE QUIERO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«Dios es bueno.»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ESOS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trabajo. Los exámenes.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dinero, a tiempo.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otros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días.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¿Amo al Dador,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solamente sus regalos?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la respuesta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fue no.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«espera»,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años.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días en que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uno se enfría.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AMOR MADURO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Confiar aunque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entienda.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Sigo queriendo conocerlo,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confiar en Él, caminar con Él.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resignación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fingir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duele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Quién es Él, más que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le dio.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HABACUC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profeta con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granero vacío.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hay cosecha.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hay animales.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Aunque la higuera no florezca, ni en las vides haya frutos; aunque falte el producto del olivo, y los campos no den alimento; aunque falten las ovejas del redil, y no haya vacas en los establos, con todo, yo me alegraré en el Señor, y me gozaré en el Dios de mi salvación.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HABACUC 3:17–18 · OTB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cosecha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 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Señor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Dador se ha vuelto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principal.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PÓNGALE NOMBRE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dice que no,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sería lo más difícil?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¿Puedo seguir confiando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quién es Dios?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¿Todavía no?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bien.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honestidad es el comienzo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confianza.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Quiero al Dador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más que al regalo.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pido.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Dios es de todos modos.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 las dos cosas.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Cuénteselo a alguien.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Cuando Dios no me da lo que quiero</dc:title>
  <dc:subject>PptxGenJS Presentation</dc:subject>
  <dc:creator>PptxGenJS</dc:creator>
  <cp:lastModifiedBy>PptxGenJS</cp:lastModifiedBy>
  <cp:revision>1</cp:revision>
</cp:coreProperties>
</file>