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 difícil amar a un Dios que no podemos 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una objeción justa, y mucha gente la carga en silencio. ¿Cómo voy a amar a alguien que nunca he visto?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sus hijos usted los puede abrazar. Dios no está en el cuarto de esa manera.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Pedro le escribía a gente con el mismo problema. Él había caminado con Jesús. Ellos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 aunque no le habéis visto, le amáis, y aunque ahora no le veis, pero creéis en Él, os alegráis grandemente con gozo inefable y lleno de gloria.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Pedro no les dice que se esfuercen. Les dice lo que ya está pasando.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lo han visto, y lo aman de todos modos. Así que sí se puede.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Entonces, ¿cómo llegamos a amar a alguien que no vemos? Conociéndolo.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Piense en alguien a quien ama y que vive lejos. Una abuela con la que solo habla por teléfono. Un hermano que se fue al norte.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lo ama porque lo tenga enfrente. Lo ama porque lo conoce.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Cómo se ríe. Qué le importa. Lo que hizo por usted. Cómo trata a la gente.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Dios es igual. La relación no depende de verlo con los ojos.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Depende de conocer su carácter, creer en su Palabra, y aprender a reconocer su obra.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Conocer su carácter es saber cómo es. Creer en su Palabra es confiar en lo que ha dicho. Reconocer su obra es darse cuenta de lo que está haciendo, en la Biblia y en sus propios días de todos los días.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Pero aquí hay una trampa.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puede saber muchos datos acerca de Dios. Las respuestas correctas, las doctrinas, los versículos. Y aun así no conocerlo.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 como saber la estatura, el cumpleaños y la dirección de un hombre, sin haber hablado nunca con él.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que se busca es descubrir quién es Él de verdad.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carácter. ¿Cómo es? Lo que ama. ¿Qué le alegra?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que valora. ¿Qué le importa a Él que a usted no le importa? Y su fidelidad, su misericordia, su justicia y su santidad.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Mientras más de eso ve, más hay para amar.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Nadie ama una definición. Uno ama a una persona.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Aquí va la frase para esta semana. Llego a amar a Dios llegando a conocerlo.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semana, conteste por escrito dos preguntas. La primera: ¿qué significa para mí amar a alguien que no puedo 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 la segunda: ¿qué necesito conocer acerca de Dios para poder amarlo más?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Póngale día a lo que va a escribir, y platique sus respuestas con una persona.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AMAR A UN DIOS QUE NO VEMOS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¿Alguien que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nunca he visto?</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Dios no está en el cuarto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de esa manera.</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PEDRO</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caminó con</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Jesús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SUS LECTORES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nunca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lo vieron</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y aunque no le habéis visto, le amáis, y aunque ahora no le veis, pero creéis en Él, os alegráis grandemente con gozo inefable y lleno de gloria,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1 PEDRO 1:8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NO ES UNA ORDEN</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Ya está</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pasando.</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Sí se</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puede.</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CÓMO SUCEDE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Conociéndolo.</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LEJOS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 hermano que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se fue al norte.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 PORQUE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lo tenga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enfrente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SINO PORQUE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lo conoce</a:t>
            </a:r>
            <a:endParaRPr lang="en-US"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Cómo se ríe.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Qué le importa.</a:t>
            </a:r>
            <a:endParaRPr lang="en-US" sz="5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 depende de verlo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con los ojos.</a:t>
            </a:r>
            <a:endParaRPr lang="en-US" sz="5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DEPENDE DE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Su carácter. Su Palabra.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Su obra.</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EN LA BIBLIA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cómo es,</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lo que ha dicho</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EN SUS DÍAS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lo que está</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haciendo</a:t>
            </a:r>
            <a:endParaRPr lang="en-US"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Hay una</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trampa.</a:t>
            </a:r>
            <a:endParaRPr lang="en-US" sz="5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SABER ACERCA DE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respuestas, doctrinas,</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versículos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CONOCER</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 Él</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Estatura. Cumpleaños. Dirección.</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Nunca habló con él.</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Quién es Él</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de verdad.</a:t>
            </a:r>
            <a:endParaRPr lang="en-US" sz="5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DESCUBRA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¿Cómo es?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¿Qué le alegra?</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DESCUBRA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Fidelidad. Misericordia.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Justicia. Santidad.</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Más hay</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para amar.</a:t>
            </a:r>
            <a:endParaRPr lang="en-US" sz="5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una definición</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SINO</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una persona</a:t>
            </a:r>
            <a:endParaRPr lang="en-US" sz="3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Llego a amar a Dios</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llegando a conocerlo.</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ESTA SEMANA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¿Amar a alguien</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que no puedo ver?</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¿Qué necesito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conocer de Dios?</a:t>
            </a:r>
            <a:endParaRPr lang="en-US" sz="5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PÓNGALO EN PRÁCTICA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Día para escribir.</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Alguien con quien platicar.</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 difícil amar a un Dios que no podemos ver</dc:title>
  <dc:subject>PptxGenJS Presentation</dc:subject>
  <dc:creator>PptxGenJS</dc:creator>
  <cp:lastModifiedBy>PptxGenJS</cp:lastModifiedBy>
  <cp:revision>1</cp:revision>
</cp:coreProperties>
</file>