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¿Busco a Dios o lo que Dios puede darme?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 aclaremos algo, porque aquí la gente se pone nerviosa. No está mal llevarle nuestras necesidades 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Él nos invita a hacerlo. Jesús nos dijo que pidiéramos. Buena parte de los Salmos es alguien pidiendo. Una petición de oración no es señal de una fe superficial.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pregunta es otra. Es si nuestra relación con Dios termina en lo que queremos recibir.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Diga estas dos oraciones en voz alta, y sienta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Dios, necesito que me ayudes con 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Dios, te necesito a 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primera es buena. La segunda es hacia donde la primera debe llevarnos.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todas nuestras oraciones suenan como la primera, Dios se vuelve como una máquina de la que nos acordamos cuando algo se acaba. Y no es raro que lo sintamos lejos en medio.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Salmo setenta y tres lo escribió alguien que casi se apartó de Dios. Y su razón tenía que ver con los regalos.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Miró a su alrededor y vio a los arrogantes prosperar. Sanos, cómodos, sin problemas. Y según le parecía, él se había mantenido limpio para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poco resbalaron mis pies, 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Entonces algo cambió. Entró a la presencia de Dios, y vio las cosas de otra manera. Y al final del salmo, aquí es donde llega.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¿A quién tengo yo en los cielos sino a ti? Y fuera de ti nada deseo en la tierra. Mi carne y mi corazón desfallecen, pero Dios es la fortaleza de mi corazón y mi porción para siempre.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en cuanto a mí, el acercarme a Dios es el bien; he puesto en el Señor Soberano mi refugio, para contar todas tus obras.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recibió lo que tenían los otros. Recibió a Dios, y descubrió que esa era la mejor porción.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porción es lo que a uno le toca. Lo que le queda.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somos honestos, muchos hemos tratado a Dios como el medio para conseguir nuestra porción. Salud, trabajo, oraciones contestadas.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salmista dice que Dios es la porción.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llega ahí fingiendo que no quiere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llega acercándose, y descubriendo, como él, que acercarse a Dios es el bien.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Acercarme a Dios es el bien.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haga la segunda oración una vez al día, sola, sin nada pegado. Dios, te necesito a 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Después, si tiene peticiones, tráigalas también. Él le invita a hacerlo.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si algo cambia. Póngale día al comienzo, y cuéntele a una persona cómo le fue.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¿BUSCO A DIOS O LO QUE DIOS DA?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está mal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pedir.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 NOS INVITA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nos dijo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pidiéramos.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VERDADERA PREGUNTA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termina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relación?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ORACIONES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Sienta 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diferencia.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Dios, necesito que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 ayudes con esto.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Dios, te necesito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ayúdame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esto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HACIA DONDE LLEVA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necesito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Ti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MEDIO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máquina de la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nos acordamos.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hombre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casi se va.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ARROGANTES PROSPERAN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¿Limpio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nada?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poco resbalaron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 pies.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Entró a 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presencia de Dios.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quién tengo yo en los cielos sino a ti? Y fuera de ti nada deseo en la tierra. Mi carne y mi corazón desfallecen, Pero Dios es la fortaleza de mi corazón y mi porción para siempre.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73:25–26 · OTB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en cuanto a mí, el acercarme a Dios es el bien; He puesto en el Señor Soberano mi refugio, Para contar todas tus obras.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73:28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RECIBIÓ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tenían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otros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RECIBIÓ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Dios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PORCIÓN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le toca.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le queda.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¿Dios como el medio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la porción?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es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porción.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fingiendo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no quiere nada.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Acercándose.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Acercarme a Dios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el bien.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vez al día: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«Dios, te necesito a Ti.»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 traiga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 peticiones.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para empezar.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a quien contarlo.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¿Busco a Dios o lo que Dios puede darme?</dc:title>
  <dc:subject>PptxGenJS Presentation</dc:subject>
  <dc:creator>PptxGenJS</dc:creator>
  <cp:lastModifiedBy>PptxGenJS</cp:lastModifiedBy>
  <cp:revision>1</cp:revision>
</cp:coreProperties>
</file>