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 miedo al amor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Muchos aprendimos la fe con una frase por debajo. Nadie la decía en voz alta, pero todos la entendíamos.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no amo a Dios, voy al infierno.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Esa frase funciona, por un tiempo. Lleva a la gente a la iglesia, la pone a orar, y la aparta de algunas cosas.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intente amar a alguien bajo amenaza.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Usted puede obedecer a alguien a quien le tiene miedo. Amarlo de verdad, no, porque el miedo se la pasa midiendo la distancia.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Juan escribió precisamente de esto, cerca del final de su primera carta.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hay temor en el amor, sino que el amor perfecto echa fuera el temor, porque el temor involucra castigo, y el que teme no ha sido perfeccionado en el amor. Le amamos a Él solo porque Él nos amó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en lo que Juan no dice. No dice que el temor sea perverso, ni que quien alguna vez le tuvo miedo a Dios esté totalmente equivocado.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temor tiene que ver con el castigo. Y para muchos de nosotros, fue lo primero que nos hizo tomar a Dios en serio. Eso cuenta.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el temor no tiene que ser el destino de nuestra relación con Dios. El amor perfecto echa fuera el temor.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más conoce usted cómo le ama Él de verdad, menos espacio queda para el pavor.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Ahora fíjese en el orden, en el versículo diecinueve. Le amamos a Él solo porque Él nos amó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amor a Dios no es algo que usted fabrica y luego le presenta. Es una respuesta. Él se mueve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amó antes de que usted le tuviera miedo, antes de que lo necesitara, antes de que pensara en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amor es lo que pasa cuando eso por fin le llega.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 usted no tiene que producir un sentimiento. Tiene que llegar a conocer a Aquel que le amó primero.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es el camino que recorre la clase, paso a paso. Miedo, necesidad, conocimiento, confianza, amor.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miedo nos acerca a Dios. La necesidad nos hace volver. Y al volver, empezamos a conocerlo.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Conociéndolo, aprendemos a confiar en Él. Y la confianza, con el tiempo, se convierte en amor.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Nadie se salta un paso, y ninguno se debe despreciar.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¿Dónde está usted hoy en ese camino? No tiene que estar más adelante de lo que está. Solo tiene que seguir caminando.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Tome un minuto y complete estas frases con honestidad. Cuando tengo miedo, me acerco a Dios porque. Cuando tengo una necesidad, busco a Dios porque. Quiero llegar al punto de buscar a Dios porque.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va la frase para esta semana. El miedo me acercó a Dios. Conocerlo es lo que me mantiene cerca.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lea Primera de Juan, capítulo cuatro, del versículo siete al diecinueve, dos veces, despacio. Luego cuente con sus propias palabras lo que dice de cómo ama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en lo que dice del temor. Póngale día a la lectura, y cuéntele a una persona una cosa que notó sobre cómo ama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MIEDO AL AMOR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frase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debajo.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no amo a Dios,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voy al infierno.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FUNCIONA, POR UN TIEMPO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Iglesia. Oración.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Algunas cosas evitadas.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Intente amar a alguien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bajo amenaza.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 PUEDE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obedecer a quien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da miedo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PUEDE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amarlo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verdad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JUAN 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hay temor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el amor.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hay temor en el amor, sino que el amor perfecto echa fuera el temor, porque el temor involucra castigo, y el que teme no ha sido perfeccionado en el amor. Le amamos a Él solo porque Él nos amó primero.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JUAN 4:18–19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FÍJESE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dice que el temor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sea perverso.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temor nos hizo tomar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Dios en serio.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TEMOR 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comienzo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casa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Menos espacio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el pavor.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FÍJESE EN EL ORDEN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nos amó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primero.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algo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usted fabrica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respuesta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Antes de su miedo.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Antes de su necesidad.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 amor es lo que pasa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cuando eso por fin le llega.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un sentimiento.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Alguien a quien conocer.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CAMINO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Miedo → Necesidad → Conocimiento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 Confianza → Amor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miedo nos acerca.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necesidad nos hace volver.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Conocer da confianza.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confianza da amor.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Nadie se salta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paso.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¿DÓNDE ESTÁ HOY?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Siga caminando.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LA FRASE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Cuando tengo miedo…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Cuando tengo una necesidad…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miedo me acercó a Dios.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Conocerlo me mantiene cerca.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Juan 4:7–19,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dos veces, despacio.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Día para leerlo.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Alguien a quien contarlo.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 miedo al amor</dc:title>
  <dc:subject>PptxGenJS Presentation</dc:subject>
  <dc:creator>PptxGenJS</dc:creator>
  <cp:lastModifiedBy>PptxGenJS</cp:lastModifiedBy>
  <cp:revision>1</cp:revision>
</cp:coreProperties>
</file>