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¿Por qué me acerco a Dios?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de decir algo acerca de Dios, esta clase le pregunta algo a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para agarrarle en falta. Solo para ver dónde está parado, porque nadie puede caminar desde un lugar que no quiere admitir que ocupa.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aquí van tres preguntas. Contéstelas para usted mismo, con honestidad, antes de oír cualquier otra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Primera. ¿Me acerco a Dios por lo que necesito de Él, o porque reconozco que lo necesito a Él?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Segunda. ¿Busco a Dios principalmente cuando necesito que me resuelva algo? Una deuda, un diagnóstico, un hijo que no llama.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Tercera. ¿Qué pasaría con mi relación con Dios si Él no me diera lo que le estoy pidiendo?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Ahora viene la pregunta sobre la que gira toda la clase. Tómese su tiempo.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Dios pudiera darme todo lo que quiero, pero yo nunca pudiera conocerlo, ¿estaría satisfecho?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 honesto. Para muchos creyentes sinceros, la primera respuesta, la que sale calladita, es: sí, probablemente.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Salud, lo suficiente para vivir, la familia bien, y el cielo al final. Si todo eso llegara sin Dios mismo, muchos de nosotros ni notaríamos lo que falta.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Eso no es motivo de vergüenza. Es información.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dice que lo que ha estado agarrando es, sobre todo, lo que Dios da. Y que todavía no conoce lo suficiente al Dador como para quererlo a Él por quien 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eso precisamente es esta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gente se acerca a Dios por distintas razones, y casi todos tenemos más de una. ¿Cuál se parece más a usted?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miedo al castigo, o al infierno. Porque necesito que Dios me ayude con algo. Porque quiero sus bendiciones, o su protección.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Porque quiero conocerlo. Porque reconozco que necesito a Dios. Porque amo a Dios, y quiero agradarlo.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Ninguna es una respuesta equivocada. Dios recibe a quien llega por miedo, y a quien llega por necesidad.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sanó a gente que solo quería ser sanada. La pregunta no es por dónde empezó usted. Es si todavía sigue caminando.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está haciendo esta clase con otros, pruebe una hoja de papel con dos columnas.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la primera, me acerco a Dios porque necesito. En la segunda, quiero aprender a acercarme a Dios porque Él es. Escriba lo que sea verdad. A nadie se le pide que hable.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Guarde esa hoja. Al final de la clase la va a volver a 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 una frase para llevar esta semana. ¿Necesito algo de Dios, o necesito a Dios?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escriba su respuesta honesta a la pregunta difícil. Una o dos oraciones. No la respuesta que cree que debería dar.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cuéntele a un creyente que está haciendo esta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Póngale día a lo que va a escribir, y nombre a la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AMAR A DIOS POR QUIEN ÉL 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¿Por qué me acerco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Dios?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PARA AGARRARLE EN FALTA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¿Dónde está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parado?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Contéstelas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usted.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ÉL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necesito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ÉL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lo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necesito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¿Cuando necesito que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 resuelva algo?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¿Si no me diera lo que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estoy pidiendo?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PREGUNTA DIFÍCIL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Tómese su tiempo.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¿Todo lo que quiero,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pero nunca a Él?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«Sí, probablemente.»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DIOS MISMO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¿Notaríamos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falta?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vergüenza.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información.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AGARRANDO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 da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CONOCER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 Dador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eso es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 clase.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DÓNDE EMPIEZA LA GENTE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¿Cuál se parece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usted?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MIEDO · NECESIDAD · BENDICIÓN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Donde muchos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empezamos.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CONOCERLO · NECESITARLO · AMARLO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Hacia donde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lleva el camino.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Ninguna respuesta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equivocada.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dónde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empezó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sigue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caminando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GRUPO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 columnas.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 ACERCO A DIOS PORQUE NECESITO…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QUIERO APRENDER A ACERCARME PORQUE ÉL ES…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Guarde la hoja.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¿Necesito algo de Dios,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necesito a Dios?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Escriba su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respuesta honesta.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Cuéntele a alguien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ya empezó.</a:t>
            </a:r>
            <a:endParaRPr lang="en-US" sz="5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Día para escribir.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Nombre para la persona.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¿Por qué me acerco a Dios?</dc:title>
  <dc:subject>PptxGenJS Presentation</dc:subject>
  <dc:creator>PptxGenJS</dc:creator>
  <cp:lastModifiedBy>PptxGenJS</cp:lastModifiedBy>
  <cp:revision>1</cp:revision>
</cp:coreProperties>
</file>