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36: Vayan y hagan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seis. Esta es la última semana de la clase, y tiene un solo nombre. Jesús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 sido honesto acerca del problema. Ha pasado por el silencio de Dios. Ha vuelto a su Palabra, ha escuchado a su Espíritu, y ha servido con los ojos abiertos. Esta semana, todo eso se junta.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muchos de nosotros, la fe ha sido la iglesia primero. Asistir, invitar, que todo siga funcionando. Esta semana le da vuelta a eso. Hacer discípulos, amar a su pueblo como Él lo ama, y seguirlo cada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Empieza en un monte de Galilea. Cuando le vieron, le adoraron, aunque algunos dudaron.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Algunos adoraron, y algunos dudaron. Si después de cinco semanas usted todavía tiene dudas, está en buena compañía. Fíjese a quién le habla Jesús después.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siga adelante, un pasaje cada día, y 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Léalo dos veces, cuéntelo con sus propias palabras, hágase las preguntas, y haga una cosa al respecto, con una persona a quien contárselo.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Hoy, vea lo que Jesús les manda hacer. No asistir, no invitar, no construir. Mientras lee, fíjese en lo que les manda hacer, en lo que les manda enseñar, y en lo que les promete al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día cuarenta cierra la clase, juntos si se puede. Por ahora, vaya a leer Mateo capítulo veintiocho, del versículo dieciséis al veinte.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primero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Cinco semanas atrás.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Falta una.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IGLESIA PRIMERO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Asistir, invitar,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todo funcione.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JESÚS PRIMERO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 discípulos,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 a su pueblo.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le vieron, le adoraron, aunque algunos dudaron.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MATEO 28:17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Algunos adoraron.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Algunos dudaron.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día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36: un monte en Galilea.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les manda hacer?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Mateo 28:16-20.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36: Vayan y hagan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36: Vayan y hagan</dc:title>
  <dc:subject>PptxGenJS Presentation</dc:subject>
  <dc:creator>PptxGenJS</dc:creator>
  <cp:lastModifiedBy>PptxGenJS</cp:lastModifiedBy>
  <cp:revision>1</cp:revision>
</cp:coreProperties>
</file>