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Día 29: La cosecha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 día veintinueve empieza la semana cinco. Esta semana, redescubrir el servicio.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Durante cuatro semanas usted ha estado mirando a la iglesia y a su propio corazón. Esta semana mira hacia afuera.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Buena parte del servicio en la iglesia es puro ajetreo. Mantener los programas andando, llenar puestos, estar ocupado. No es raro que mucha gente esté cansada de eso. Pero hay otra clase de servicio, la que hacía Jesús, y siempre tenía a las personas a la vista.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Esta semana va a leer sobre una cosecha, una persona de paz, lo que un hombre tenía para dar, campos listos para cosechar, un hombre enviado a su casa a contar, y un extranjero que necesitaba que alguien le explicara lo que leía.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 mismo ritmo de cada día. Lea el pasaje dos veces, cuéntelo con sus propias palabras, hágase las tres preguntas, y haga una cosa.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 día veintinueve encuentra a Jesús recorriendo ciudades y aldeas. Mientras lee, fíjese en lo que Él vio cuando miró a las multitudes, en lo que sintió, y en lo que les pidió a sus discípulos que oraran.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Entonces les dice esto. La cosecha es abundante, pero los trabajadores son pocos.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Tenga cerca las tres preguntas. ¿Qué dice esto acerca de Dios? ¿Qué dice esto acerca de las personas? Y si esto es verdad, ¿qué haría yo hoy?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Cuando encuentre lo que les pidió que oraran, órelo usted, y de corazón. Vaya a leer Mateo nueve, del versículo treinta y cinco al treinta y ocho.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SEMANA 5</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Redescubrir el servicio</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Cuatro semanas mirando adentro.</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Ahora, hacia afuera.</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AJETREO</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Programas andando.</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Puestos llenos.</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EL DE JESÚS</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Siempre con las personas</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a la vista.</a:t>
            </a:r>
            <a:endParaRPr lang="en-US" sz="3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Servir con los ojos abiertos</a:t>
            </a:r>
            <a:endParaRPr lang="en-US" sz="4200" dirty="0"/>
          </a:p>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a la gente que Dios atrae.</a:t>
            </a:r>
            <a:endParaRPr lang="en-US" sz="4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952476"/>
          </a:xfrm>
          <a:prstGeom prst="rect">
            <a:avLst/>
          </a:prstGeom>
          <a:noFill/>
          <a:ln/>
        </p:spPr>
        <p:txBody>
          <a:bodyPr wrap="square" rtlCol="0" anchor="ctr"/>
          <a:lstStyle/>
          <a:p>
            <a:pPr algn="ctr" indent="0" marL="0">
              <a:buNone/>
            </a:pPr>
            <a:r>
              <a:rPr lang="en-US" sz="3500" b="1" dirty="0">
                <a:solidFill>
                  <a:srgbClr val="103C38"/>
                </a:solidFill>
                <a:latin typeface="Georgia" pitchFamily="34" charset="0"/>
                <a:ea typeface="Georgia" pitchFamily="34" charset="-122"/>
                <a:cs typeface="Georgia" pitchFamily="34" charset="-120"/>
              </a:rPr>
              <a:t>Cada día</a:t>
            </a:r>
            <a:endParaRPr lang="en-US" sz="3500" dirty="0"/>
          </a:p>
        </p:txBody>
      </p:sp>
      <p:sp>
        <p:nvSpPr>
          <p:cNvPr id="4" name="Text 2"/>
          <p:cNvSpPr/>
          <p:nvPr/>
        </p:nvSpPr>
        <p:spPr>
          <a:xfrm>
            <a:off x="958826"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1</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Leer</a:t>
            </a:r>
            <a:endParaRPr lang="en-US" sz="3800" dirty="0"/>
          </a:p>
        </p:txBody>
      </p:sp>
      <p:sp>
        <p:nvSpPr>
          <p:cNvPr id="5" name="Text 3"/>
          <p:cNvSpPr/>
          <p:nvPr/>
        </p:nvSpPr>
        <p:spPr>
          <a:xfrm>
            <a:off x="3568611"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2</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Contar</a:t>
            </a:r>
            <a:endParaRPr lang="en-US" sz="3800" dirty="0"/>
          </a:p>
        </p:txBody>
      </p:sp>
      <p:sp>
        <p:nvSpPr>
          <p:cNvPr id="6" name="Text 4"/>
          <p:cNvSpPr/>
          <p:nvPr/>
        </p:nvSpPr>
        <p:spPr>
          <a:xfrm>
            <a:off x="6178396"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3</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Preguntar</a:t>
            </a:r>
            <a:endParaRPr lang="en-US" sz="3800" dirty="0"/>
          </a:p>
        </p:txBody>
      </p:sp>
      <p:sp>
        <p:nvSpPr>
          <p:cNvPr id="7" name="Text 5"/>
          <p:cNvSpPr/>
          <p:nvPr/>
        </p:nvSpPr>
        <p:spPr>
          <a:xfrm>
            <a:off x="8788180"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4</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Hacer</a:t>
            </a:r>
            <a:endParaRPr lang="en-US" sz="3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Día 29: Mateo 9.</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¿Qué vio Él?</a:t>
            </a:r>
            <a:endParaRPr lang="en-US" sz="5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La cosecha es abundante, pero los trabajadores son pocos.</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MATEO 9:37 · OTB</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TRES PREGUNTAS</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¿Qué dice esto acerca de Dios?</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¿Qué dice esto acerca de las personas?</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Si esto es verdad, ¿qué haría yo hoy?</a:t>
            </a:r>
            <a:endParaRPr lang="en-US"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RETO DE 40 DÍAS</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Lea Mateo 9.</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Día 29: La cosecha</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comission.cc/es/library/jesus-first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Día 29: La cosecha</dc:title>
  <dc:subject>PptxGenJS Presentation</dc:subject>
  <dc:creator>PptxGenJS</dc:creator>
  <cp:lastModifiedBy>PptxGenJS</cp:lastModifiedBy>
  <cp:revision>1</cp:revision>
</cp:coreProperties>
</file>