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22: El Consolador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día veintidós empieza la semana cuatro. Esta semana, redescubrir el Espíritu.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una fe de primero la iglesia dejó un hueco, casi siempre fue este. Nos dijeron que el Espíritu Santo vivía en nosotros, pero no sabíamos bien qué significaba eso un martes cualquiera.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semana no es teoría. Se trata de lo que el Espíritu hace de verdad en la gente que busca a Dios y le obedece a propósito. En corazones de verdad, incluido el suyo.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 a leer la promesa de un corazón nuevo, un fruto que usted no puede hacer crecer solo, un escudo contra las flechas, la fe pequeña pero honesta de un padre, y un llamado a quedarse y animarse unos a otros.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mismo ritmo de cada día. Lea el pasaje dos veces, cuéntelo con sus propias palabras, hágase las tres preguntas, y haga una cosa.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día veintidós es la noche antes de la cruz. Jesús les dice a sus amigos algo que debió sonar imposible: que les conviene que Él se vaya. Mientras lee, busque por qué, y cuáles son las cosas que Él dice que el Espíritu va a hacer.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Aquí hay una línea. Pero cuando venga el Espíritu de verdad, él os guiará a toda la verdad.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Tenga cerca las tres preguntas. ¿Qué dice esto acerca de Dios? ¿Qué dice esto acerca de las personas? Y si esto es verdad, ¿qué haría yo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Luego ore la oración de hoy, y de corazón. Guíame a toda la verdad. Vaya a leer Juan capítulo dieciséis, del versículo siete al quince.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SEMANA 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Redescubrir el Espíritu</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Él vive en nosotros.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 un martes cualquiera?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 ES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Teoría.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ES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Corazones de verdad,</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incluido el suyo.</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Un corazón nuevo. Fruto. Un escudo.</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Fe honesta. Quedarse.</a:t>
            </a:r>
            <a:endParaRPr lang="en-US" sz="4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Cada día</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Leer</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Contar</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Preguntar</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Hacer</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Día 22: Juan 16.</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¿Conviene que se vaya?</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Pero cuando venga el Espíritu de verdad, él os guiará a toda la verdad.</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JUAN 16:13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TRES PREGUNTAS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Dios?</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las personas?</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esto es verdad, ¿qué haría yo hoy?</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RETO DE 40 DÍAS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Lea Juan 16.</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Día 22: El Consolador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comission.cc/es/library/jesus-first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Día 22: El Consolador</dc:title>
  <dc:subject>PptxGenJS Presentation</dc:subject>
  <dc:creator>PptxGenJS</dc:creator>
  <cp:lastModifiedBy>PptxGenJS</cp:lastModifiedBy>
  <cp:revision>1</cp:revision>
</cp:coreProperties>
</file>