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15: La fe viene por el oír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semana pasada terminó con una pregunta. Si una iglesia nueva no lo va a arreglar, ¿qué lo arregla? La respuesta que da esta clase es la 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 es lo que de verdad nos permite vivir con una iglesia hecha de personas imperfectas, nosotros incluidos. Con más fe, lo que hacen otros ya no nos tumba como antes. Piense en ella como un aislante, una capa que lo protege.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más fe, vemos con más claridad, como Dios ve. Podemos amar a la gente como Él la ama, y enfrentar sin miedo lo que hay que enfrentar.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Entonces, ¿cómo conseguimos más fe? Dios puede edificarla como Él quiera. Pero lo dijo con claridad en su palabra, y está al final del pasaje de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se trata de redescubrir la Biblia por su cuenta, y ya lo ha estado haciendo. Usted come el pasaje: lo lee, lo vuelve a leer, lo cuenta con sus propias palabras. Lo digiere: se hace las preguntas y decide lo que va a hacer. El crecimiento le toca a Dios.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Hoy Pablo hace una cadena de preguntas. ¿Cómo, entonces, invocarán a aquel en quien no han creído? ¿Y cómo creerán en aquel de quien no han oído? ¿Y cómo oirán sin que alguien les predique?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Mientras lee, siga esa cadena hasta el final, y busque dónde dice Pablo de dónde viene la 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veintiuno es para conversarlo. Por ahora, vaya a leer Romanos capítulo diez, del versículo ocho al diecisiete.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SEMANA 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Redescubrir la Palabra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Más fe.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Una capa que lo protege.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MENOS FE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Nos tumba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lo que hacen otros.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MÁS FE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Amarlos,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sin miedo.</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dónde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viene la fe?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Comer. Digerir.</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Dios da el crecimiento.</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¿Cómo, entonces, invocarán a aquel en quien no han creído? ¿Y cómo creerán en aquel de quien no han oído? ¿Y cómo oirán sin que alguien les predique?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ROMANOS 10:14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15: Romanos 10.</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Siga la cadena hasta el final.</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Romanos 10:8-17.</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15: La fe viene por el oír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15: La fe viene por el oír</dc:title>
  <dc:subject>PptxGenJS Presentation</dc:subject>
  <dc:creator>PptxGenJS</dc:creator>
  <cp:lastModifiedBy>PptxGenJS</cp:lastModifiedBy>
  <cp:revision>1</cp:revision>
</cp:coreProperties>
</file>