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1: Honestos al respecto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Semana uno. Antes de arreglar nada, o de defender a nadie, empezamos siendo honestos acerca del problema.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más probable es que usted no haya llegado aquí indiferente. Tal vez ha visto a líderes correr detrás de la asistencia y del presupuesto. Tal vez lo lastimaron. Que le importe tanto como para desilusionarse no es señal de que se está alejando de Dios. A la gente indiferente no le duele 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 va a mirar lo que Dios ve en su pueblo, y lo que Jesús sintió cuando lo vio. No para echarle más leña al fuego, ni para defender a la iglesia. Solo para verlo como Él lo 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Cada día va a leer un pasaje dos veces, contarlo, y hacerse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Usted come el pasaje. Lo digiere, con las preguntas y un voy a. Y el crecimiento se lo deja a Dios, porque esa parte es de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día uno es un salmo de un hombre que también fue honesto. Miró a su alrededor a gente que decía tener a Dios y vivía como si Dios no importara, y eso casi lo hace caer.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dice sin rodeos. Pero mis pies casi tropezaron, mis pasos casi resbalaron.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fíjese dónde da la vuelta, y qué lo hace cambiar. Hoy, solo dígale a Dios dónde está usted de verdad.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Vaya a leer el Salmo setenta y tres, dos veces. Y el día siete va a conversar la semana con alguien de confianza.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SEMANA 1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Honestos acerca del problema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la gente indiferente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le duele nada.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 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Echar leña al fuego.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Defender.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 SÍ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Verlo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Él lo ve.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Cada día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5882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8611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Contar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17839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Preguntar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788180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Hacer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Día 1: Salmo 73.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Honesto también.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Pero mis pies casi tropezaron, Mis pasos casi resbalaron.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SALMO 73:2 · OTB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¿Dónde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 la vuelta?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el Salmo 73.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1: Honestos al respecto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1: Honestos al respecto</dc:title>
  <dc:subject>PptxGenJS Presentation</dc:subject>
  <dc:creator>PptxGenJS</dc:creator>
  <cp:lastModifiedBy>PptxGenJS</cp:lastModifiedBy>
  <cp:revision>1</cp:revision>
</cp:coreProperties>
</file>