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notesMasterIdLst>
    <p:notesMasterId r:id="rId10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notesMaster" Target="notesMasters/notesMaster1.xml"/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Día 40: Jesús primero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Día cuarenta. El último día.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Hace cuarenta días usted empezó siendo honesto con su desilusión. Hoy lee el pasaje hacia el que ha ido toda esta clase.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 mi iglesia primero. No mi comodidad, ni mi desilusión. Jesús primero. Y no una sola vez, como una meta que se cruza, sino como una manera de vivir.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Así empieza. Entonces dijo a todos: Si alguien quiere seguirme, debe negarse a sí mismo, tomar su cruz cada día y seguirme.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Mientras lee, fíjese a quién le habla, qué le pide, y cada cuánto. Luego fíjese en lo que dice que está en juego. Haga la sesión como cualquier otro día.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Tenga cerca las tres preguntas. ¿Qué dice esto acerca de Dios? ¿Qué dice esto acerca de las personas? Y si esto es verdad, ¿qué haría yo hoy?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Vaya a leer Lucas capítulo nueve, del versículo veintitrés al veintisiete. Después, más abajo, relea todo lo que escribió en estas seis semanas. Y si puede, terminen juntos, con su amigo o con su grupo.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DÍA 40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Jesús primero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Cuarenta días.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Una invitación.</a:t>
            </a:r>
            <a:endParaRPr lang="en-US" sz="5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384265" y="1904952"/>
            <a:ext cx="4571886" cy="3047924"/>
          </a:xfrm>
          <a:prstGeom prst="roundRect">
            <a:avLst>
              <a:gd name="adj" fmla="val 6250"/>
            </a:avLst>
          </a:prstGeom>
          <a:solidFill>
            <a:srgbClr val="CCC3AA"/>
          </a:solidFill>
          <a:ln w="12700">
            <a:solidFill>
              <a:srgbClr val="CCC3A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1790655" y="2222444"/>
            <a:ext cx="3759106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500" b="1" spc="400" kern="0" dirty="0">
                <a:solidFill>
                  <a:srgbClr val="8490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PRIMERO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1790655" y="2666933"/>
            <a:ext cx="3759106" cy="20954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64786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Mi iglesia. Mi comodidad.</a:t>
            </a:r>
            <a:endParaRPr lang="en-US" sz="36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64786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Mi desilusión.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6235544" y="1904952"/>
            <a:ext cx="4571886" cy="3047924"/>
          </a:xfrm>
          <a:prstGeom prst="roundRect">
            <a:avLst>
              <a:gd name="adj" fmla="val 6250"/>
            </a:avLst>
          </a:prstGeom>
          <a:solidFill>
            <a:srgbClr val="103C38"/>
          </a:solidFill>
          <a:ln w="12700">
            <a:solidFill>
              <a:srgbClr val="103C38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641934" y="2222444"/>
            <a:ext cx="3759106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5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PRIMERO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6641934" y="2666933"/>
            <a:ext cx="3759106" cy="20954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Jesús.</a:t>
            </a:r>
            <a:endParaRPr lang="en-US" sz="3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1396965" y="952476"/>
            <a:ext cx="9397765" cy="120647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600" b="1" dirty="0">
                <a:solidFill>
                  <a:srgbClr val="66553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</a:t>
            </a:r>
            <a:endParaRPr lang="en-US" sz="9600" dirty="0"/>
          </a:p>
        </p:txBody>
      </p:sp>
      <p:sp>
        <p:nvSpPr>
          <p:cNvPr id="4" name="Text 2"/>
          <p:cNvSpPr/>
          <p:nvPr/>
        </p:nvSpPr>
        <p:spPr>
          <a:xfrm>
            <a:off x="1396965" y="2158946"/>
            <a:ext cx="9397765" cy="317492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3500" i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Entonces dijo a todos: “Si alguien quiere seguirme, debe negarse a sí mismo, tomar su cruz cada día y seguirme.”</a:t>
            </a:r>
            <a:endParaRPr lang="en-US" sz="3500" dirty="0"/>
          </a:p>
        </p:txBody>
      </p:sp>
      <p:sp>
        <p:nvSpPr>
          <p:cNvPr id="5" name="Text 3"/>
          <p:cNvSpPr/>
          <p:nvPr/>
        </p:nvSpPr>
        <p:spPr>
          <a:xfrm>
            <a:off x="1396965" y="5397365"/>
            <a:ext cx="9397765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LUCAS 9:23 · OTB</a:t>
            </a:r>
            <a:endParaRPr lang="en-US" sz="1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¿Para quién es?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¿Cada cuánto?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¿Qué está en juego?</a:t>
            </a:r>
            <a:endParaRPr lang="en-US" sz="5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571486"/>
            <a:ext cx="10286743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TRES PREGUNTAS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1714457" y="1269968"/>
            <a:ext cx="634984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</a:t>
            </a:r>
            <a:endParaRPr lang="en-US" sz="3000" dirty="0"/>
          </a:p>
        </p:txBody>
      </p:sp>
      <p:sp>
        <p:nvSpPr>
          <p:cNvPr id="5" name="Text 3"/>
          <p:cNvSpPr/>
          <p:nvPr/>
        </p:nvSpPr>
        <p:spPr>
          <a:xfrm>
            <a:off x="2476438" y="1269968"/>
            <a:ext cx="8000800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95000"/>
              </a:lnSpc>
              <a:buNone/>
            </a:pPr>
            <a:r>
              <a:rPr lang="en-US" sz="2800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¿Qué dice esto acerca de Dios?</a:t>
            </a:r>
            <a:endParaRPr lang="en-US" sz="2800" dirty="0"/>
          </a:p>
        </p:txBody>
      </p:sp>
      <p:sp>
        <p:nvSpPr>
          <p:cNvPr id="6" name="Shape 4"/>
          <p:cNvSpPr/>
          <p:nvPr/>
        </p:nvSpPr>
        <p:spPr>
          <a:xfrm>
            <a:off x="1714457" y="2349441"/>
            <a:ext cx="8762781" cy="0"/>
          </a:xfrm>
          <a:prstGeom prst="line">
            <a:avLst/>
          </a:prstGeom>
          <a:noFill/>
          <a:ln w="19050">
            <a:solidFill>
              <a:srgbClr val="30534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1714457" y="2349441"/>
            <a:ext cx="634984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</a:t>
            </a:r>
            <a:endParaRPr lang="en-US" sz="3000" dirty="0"/>
          </a:p>
        </p:txBody>
      </p:sp>
      <p:sp>
        <p:nvSpPr>
          <p:cNvPr id="8" name="Text 6"/>
          <p:cNvSpPr/>
          <p:nvPr/>
        </p:nvSpPr>
        <p:spPr>
          <a:xfrm>
            <a:off x="2476438" y="2349441"/>
            <a:ext cx="8000800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95000"/>
              </a:lnSpc>
              <a:buNone/>
            </a:pPr>
            <a:r>
              <a:rPr lang="en-US" sz="2800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¿Qué dice esto acerca de las personas?</a:t>
            </a:r>
            <a:endParaRPr lang="en-US" sz="2800" dirty="0"/>
          </a:p>
        </p:txBody>
      </p:sp>
      <p:sp>
        <p:nvSpPr>
          <p:cNvPr id="9" name="Shape 7"/>
          <p:cNvSpPr/>
          <p:nvPr/>
        </p:nvSpPr>
        <p:spPr>
          <a:xfrm>
            <a:off x="1714457" y="3428914"/>
            <a:ext cx="8762781" cy="0"/>
          </a:xfrm>
          <a:prstGeom prst="line">
            <a:avLst/>
          </a:prstGeom>
          <a:noFill/>
          <a:ln w="19050">
            <a:solidFill>
              <a:srgbClr val="30534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1714457" y="3428914"/>
            <a:ext cx="634984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</a:t>
            </a:r>
            <a:endParaRPr lang="en-US" sz="3000" dirty="0"/>
          </a:p>
        </p:txBody>
      </p:sp>
      <p:sp>
        <p:nvSpPr>
          <p:cNvPr id="11" name="Text 9"/>
          <p:cNvSpPr/>
          <p:nvPr/>
        </p:nvSpPr>
        <p:spPr>
          <a:xfrm>
            <a:off x="2476438" y="3428914"/>
            <a:ext cx="8000800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95000"/>
              </a:lnSpc>
              <a:buNone/>
            </a:pPr>
            <a:r>
              <a:rPr lang="en-US" sz="2800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 esto es verdad, ¿qué haría yo hoy?</a:t>
            </a:r>
            <a:endParaRPr lang="en-US" sz="2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3555911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RETO DE 40 DÍAS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Lea Lucas 9:23-27.</a:t>
            </a:r>
            <a:endParaRPr lang="en-US" sz="1600" dirty="0"/>
          </a:p>
          <a:p>
            <a:pPr algn="ctr" indent="0" marL="0">
              <a:spcBef>
                <a:spcPts val="2000"/>
              </a:spcBef>
              <a:buNone/>
            </a:pPr>
            <a:r>
              <a:rPr lang="en-US" sz="2100" dirty="0">
                <a:solidFill>
                  <a:srgbClr val="ACAC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Día 40: Jesús primero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1885903" y="4444889"/>
            <a:ext cx="8419889" cy="761981"/>
          </a:xfrm>
          <a:prstGeom prst="roundRect">
            <a:avLst>
              <a:gd name="adj" fmla="val 50000"/>
            </a:avLst>
          </a:prstGeom>
          <a:solidFill>
            <a:srgbClr val="BC6D29"/>
          </a:solidFill>
          <a:ln>
            <a:solidFill>
              <a:srgbClr val="BC6D29"/>
            </a:solidFill>
          </a:ln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comission.cc/es/library/jesus-first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952476" y="5524362"/>
            <a:ext cx="10286743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spc="500" kern="0" dirty="0">
                <a:solidFill>
                  <a:srgbClr val="8892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COMISSION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</vt:vector>
  </TitlesOfParts>
  <Company>CoMission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Día 40: Jesús primero</dc:title>
  <dc:subject>PptxGenJS Presentation</dc:subject>
  <dc:creator>PptxGenJS</dc:creator>
  <cp:lastModifiedBy>PptxGenJS</cp:lastModifiedBy>
  <cp:revision>1</cp:revision>
</cp:coreProperties>
</file>