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39: ¿Me amas?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treinta y nueve. Hoy se sienta junto a una fogata en la playa, al lado de un hombre que falló.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Pedro había negado a Jesús tres veces, la noche en que más importaba. Ahora Jesús ha resucitado, han desayunado juntos en la orilla, y Jesús se vuelve hacia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Casi todos le hemos fallado a alguien. Tal vez la iglesia le falló a usted, y tal vez usted también le ha fallado a Dios. Este pasaje es para quien se pregunta si todavía hay lugar para él después de fallar.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Empieza así. Después de haber comido, Jesús dijo a Simón Pedro, Simón, hijo de Juan, ¿me amas más que estos? Él respondió, Sí, Señor, tú sabes que te amo. Jesús dijo, Apacienta mis corderos.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Léalo despacio. Fíjese en lo que Jesús no le pregunta, y en lo que le da a Pedro para hacer cada vez que él responde. Fíjese en las últimas palabras que le 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Mañana es el último día. Hoy, vaya a leer Juan capítulo veintiuno, del versículo quince al diecinueve, y deje que Jesús le haga a usted su pregunta. Respóndale con honestidad.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¿Me amas?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Tres negaciones.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 fogata en la playa.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PASADO DE PEDRO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Tres negaciones.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 DE JESÚS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Tres veces.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Después de haber comido, Jesús dijo a Simón Pedro, “Simón, hijo de Juan, ¿me amas más que estos?” Él respondió, “Sí, Señor, tú sabes que te amo.” Jesús dijo, “Apacienta mis corderos.”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JUAN 21:15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no le pregunta?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¿Cuáles son sus últimas palabras?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Juan 21:15-19.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39: ¿Me amas?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39: ¿Me amas?</dc:title>
  <dc:subject>PptxGenJS Presentation</dc:subject>
  <dc:creator>PptxGenJS</dc:creator>
  <cp:lastModifiedBy>PptxGenJS</cp:lastModifiedBy>
  <cp:revision>1</cp:revision>
</cp:coreProperties>
</file>