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38: La iglesia que Él 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Día treinta y ocho. Hace seis semanas usted llegó a esta clase desilusionado con la iglesia. Tal vez todavía lo está, y con razón.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 vez todavía se hace la pregunta honesta. Dios, ¿en serio? ¿De verdad la iglesia es parte de tu plan? ¿Cómo puede esto ser tu voluntad? Esa es una oración que Él puede recibir.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todas las congregaciones están profundamente mal. Algunas van por buen camino porque hubo gente que se quedó y vio a Dios obrar. Pero todas tienen defectos, y Jesús los conoce mucho mejor que usted. Y no se ha ido.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 pasaje de hoy habla del matrimonio, pero escuche cómo empieza. Maridos, amad a vuestras esposas, así como Cristo amó a la iglesia y se ofreció por 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Mientras lee, fíjese en que Pablo insiste en que en realidad habla de Cristo y la iglesia. Vea lo que Jesús dio por ella, lo que todavía está haciendo por ella, y lo que quiere que llegue a 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cosa debe quedar clara. Si en su iglesia está pasando algo que no está bien, como abuso, manipulación espiritual o enseñanza falsa, quedarse callado y seguir como si nada no es lo que Dios ni esta clase le piden. Hable de ello con alguien de confianza.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Tenga cerca las tres preguntas. ¿Qué dice esto acerca de Dios? ¿Qué dice esto acerca de las personas? Y si esto es verdad, ¿qué haría yo hoy?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Vaya a leer Efesios capítulo cinco, del versículo veinticinco al treinta y dos, y pídale a Jesús que le ayude a amar a su pueblo como Él lo 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DÍA 38</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La iglesia que Él ama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Dios, ¿en serio?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¿Cómo puede ESTO ser tu voluntad?</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ÉL CONOCE</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Cada defecto.</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ÉL NO</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Se ha ido.</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Maridos, amad a vuestras esposas, así como Cristo amó a la iglesia y se ofreció por ella,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EFESIOS 5:25 · OTB</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Lo que dio.</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Lo que todavía hace.</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Lo que llegará a ser.</a:t>
            </a:r>
            <a:endParaRPr lang="en-US" sz="4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¿Algo que no está bien?</a:t>
            </a:r>
            <a:endParaRPr lang="en-US" sz="4200" dirty="0"/>
          </a:p>
          <a:p>
            <a:pPr algn="ctr" indent="0" marL="0">
              <a:lnSpc>
                <a:spcPct val="100000"/>
              </a:lnSpc>
              <a:buNone/>
            </a:pPr>
            <a:r>
              <a:rPr lang="en-US" sz="4200" b="1" dirty="0">
                <a:solidFill>
                  <a:srgbClr val="103C38"/>
                </a:solidFill>
                <a:latin typeface="Georgia" pitchFamily="34" charset="0"/>
                <a:ea typeface="Georgia" pitchFamily="34" charset="-122"/>
                <a:cs typeface="Georgia" pitchFamily="34" charset="-120"/>
              </a:rPr>
              <a:t>Hable con alguien de confianza.</a:t>
            </a:r>
            <a:endParaRPr lang="en-US" sz="4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TRES PREGUNTAS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Dios?</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¿Qué dice esto acerca de las personas?</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Si esto es verdad, ¿qué haría yo hoy?</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RETO DE 40 DÍAS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Lea Efesios 5:25-32.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Día 38: La iglesia que Él ama</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comission.cc/es/library/jesus-first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Día 38: La iglesia que Él ama</dc:title>
  <dc:subject>PptxGenJS Presentation</dc:subject>
  <dc:creator>PptxGenJS</dc:creator>
  <cp:lastModifiedBy>PptxGenJS</cp:lastModifiedBy>
  <cp:revision>1</cp:revision>
</cp:coreProperties>
</file>