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37: Encárgueselo a otros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treinta y siete. Hoy va a leer parte de una carta de un amigo mayor a uno más joven.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Pablo le escribe a Timoteo, un hombre más joven con quien ha caminado durante años. Le escribe sobre qué hacer con todo lo que ha recibido.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Hay una diferencia entre una iglesia que crece juntando gente y un movimiento que crece multiplicándose. Un discípulo no está terminado cuando llega a la fe. En cierto sentido, está terminado cuando ya está haciendo sus propios discípulos.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está el corazón de todo. Lo que has oído de mí en presencia de muchos testigos, confía a personas fiables que también sean capaces de enseñar a otros.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cuente las generaciones que aparecen en ese versículo. Luego fíjese en tres imágenes, un soldado, un atleta y un agricultor. Fíjese en lo que tienen en común.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Segunda de Timoteo capítulo dos, del versículo uno al siete, y pregúntele a Dios a quién podría pasárselo.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Encárgueselo a otros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amigo mayor.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Uno más joven.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JUNTAR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Uno más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el salón.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Discípulos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hacen discípulos.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has oído de mí en presencia de muchos testigos, confía a personas fiables que también sean capaces de enseñar a otros.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TIMOTEO 2:2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Cuente las generaciones.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Soldado, atleta, agricultor.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2 Timoteo 2:1-7.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37: Encárgueselo a otros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37: Encárgueselo a otros</dc:title>
  <dc:subject>PptxGenJS Presentation</dc:subject>
  <dc:creator>PptxGenJS</dc:creator>
  <cp:lastModifiedBy>PptxGenJS</cp:lastModifiedBy>
  <cp:revision>1</cp:revision>
</cp:coreProperties>
</file>