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35: Conversarlo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treinta y cinco. Hoy no hay lectura nueva.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ha leído sobre la cosecha, la persona de paz, lo que Pedro y Juan tenían para dar, campos listos para la cosecha, un hombre enviado a su casa a contar, y un extranjero que leía en un camino del desierto.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Hoy, lleve la semana a otra persona. Un grupo pequeño que esté haciendo la clase junto, o un amigo de confianza. Lo mejor es en persona, con un café o una comida.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Empiecen contando uno de los pasajes con sus propias palabras. ¿Cuál se le quedó, y por qué? Luego hablen de a quién puso Dios delante de ustedes esta semana. ¿Alguien parecía abierto, curioso o con hambre de Dios?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Después, pregúntense dónde podrían servir a alguien la semana que viene, con los ojos abiertos para encontrar a una persona de paz. Luego túrnense para decir en voz alta una pregunta. ¿Le gustaría aprender a estudiar la Biblia? La segunda vez ya cuesta menos.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Luego oren juntos, por nombre, por las personas que cada uno notó. No necesitan las palabras correctas. Solo necesitan ser sinceros.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¿Todavía no tiene con quién hablar? Esta página tiene una forma de preguntar por un grupo. En cualquier caso, la semana que viene es la última, y tiene un solo nombre. Jesús primero.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Conversarlo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días.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lecturas.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grupo pequeño, o un amigo.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Mejor en persona.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Cuenten un pasaje.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¿A quién notaron?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¿Dónde podrían servir?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Practiquen la pregunta.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NECESITAN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Las palabras correctas.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NECESITAN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 sinceros.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Convérsenlo.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35: Conversarlo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35: Conversarlo</dc:title>
  <dc:subject>PptxGenJS Presentation</dc:subject>
  <dc:creator>PptxGenJS</dc:creator>
  <cp:lastModifiedBy>PptxGenJS</cp:lastModifiedBy>
  <cp:revision>1</cp:revision>
</cp:coreProperties>
</file>